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10/6/2014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1600200"/>
            <a:ext cx="8458200" cy="4343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b="1" i="1" dirty="0" smtClean="0">
                <a:latin typeface="Georgia" pitchFamily="18" charset="0"/>
              </a:rPr>
              <a:t>Всероссийская спартакиада для детей-инвалидов и детей с ограниченными возможностями здоровья</a:t>
            </a:r>
            <a:r>
              <a:rPr lang="ru-RU" altLang="ru-RU" b="1" i="1" dirty="0" smtClean="0">
                <a:latin typeface="Arial" charset="0"/>
              </a:rPr>
              <a:t/>
            </a:r>
            <a:br>
              <a:rPr lang="ru-RU" altLang="ru-RU" b="1" i="1" dirty="0" smtClean="0">
                <a:latin typeface="Arial" charset="0"/>
              </a:rPr>
            </a:br>
            <a:r>
              <a:rPr lang="ru-RU" altLang="ru-RU" b="1" i="1" dirty="0" smtClean="0">
                <a:latin typeface="Arial" charset="0"/>
              </a:rPr>
              <a:t/>
            </a:r>
            <a:br>
              <a:rPr lang="ru-RU" altLang="ru-RU" b="1" i="1" dirty="0" smtClean="0">
                <a:latin typeface="Arial" charset="0"/>
              </a:rPr>
            </a:br>
            <a:r>
              <a:rPr lang="ru-RU" altLang="ru-RU" b="1" i="1" dirty="0" smtClean="0">
                <a:latin typeface="Arial" charset="0"/>
              </a:rPr>
              <a:t/>
            </a:r>
            <a:br>
              <a:rPr lang="ru-RU" altLang="ru-RU" b="1" i="1" dirty="0" smtClean="0">
                <a:latin typeface="Arial" charset="0"/>
              </a:rPr>
            </a:br>
            <a:r>
              <a:rPr lang="ru-RU" altLang="ru-RU" sz="2400" b="1" dirty="0" smtClean="0">
                <a:latin typeface="Times New Roman" pitchFamily="18" charset="0"/>
              </a:rPr>
              <a:t>29.09-03.10.2014 </a:t>
            </a:r>
            <a:r>
              <a:rPr lang="ru-RU" altLang="ru-RU" sz="1600" b="1" dirty="0" smtClean="0">
                <a:latin typeface="Times New Roman" pitchFamily="18" charset="0"/>
              </a:rPr>
              <a:t>г</a:t>
            </a:r>
            <a:r>
              <a:rPr lang="ru-RU" altLang="ru-RU" sz="2400" b="1" dirty="0" smtClean="0">
                <a:latin typeface="Times New Roman" pitchFamily="18" charset="0"/>
              </a:rPr>
              <a:t>.</a:t>
            </a:r>
            <a:r>
              <a:rPr lang="ru-RU" altLang="ru-RU" sz="1600" b="1" dirty="0" smtClean="0">
                <a:latin typeface="Times New Roman" pitchFamily="18" charset="0"/>
              </a:rPr>
              <a:t>                                                  </a:t>
            </a:r>
            <a:r>
              <a:rPr lang="ru-RU" altLang="ru-RU" sz="1600" b="1" dirty="0" smtClean="0">
                <a:latin typeface="Times New Roman" pitchFamily="18" charset="0"/>
              </a:rPr>
              <a:t>город-курорт Кисловодск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228600"/>
            <a:ext cx="8458200" cy="9144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altLang="ru-RU" dirty="0" smtClean="0">
                <a:latin typeface="Times New Roman" pitchFamily="18" charset="0"/>
              </a:rPr>
              <a:t>МИНИСТЕРСТВО ОБРАЗОВАНИЯ И НАУКИ </a:t>
            </a:r>
            <a:br>
              <a:rPr lang="ru-RU" altLang="ru-RU" dirty="0" smtClean="0">
                <a:latin typeface="Times New Roman" pitchFamily="18" charset="0"/>
              </a:rPr>
            </a:br>
            <a:r>
              <a:rPr lang="ru-RU" altLang="ru-RU" dirty="0" smtClean="0">
                <a:latin typeface="Times New Roman" pitchFamily="18" charset="0"/>
              </a:rPr>
              <a:t>РОССИЙСКОЙ ФЕДЕРАЦИИ</a:t>
            </a:r>
            <a:r>
              <a:rPr lang="ru-RU" altLang="ru-RU" sz="1800" dirty="0" smtClean="0">
                <a:latin typeface="Times New Roman" pitchFamily="18" charset="0"/>
              </a:rPr>
              <a:t> </a:t>
            </a:r>
            <a:br>
              <a:rPr lang="ru-RU" altLang="ru-RU" sz="1800" dirty="0" smtClean="0">
                <a:latin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Georgia" pitchFamily="18" charset="0"/>
              </a:rPr>
              <a:t>Лучший результат</a:t>
            </a:r>
            <a:endParaRPr lang="ru-RU" dirty="0"/>
          </a:p>
        </p:txBody>
      </p:sp>
      <p:sp>
        <p:nvSpPr>
          <p:cNvPr id="3" name="Овал 2"/>
          <p:cNvSpPr/>
          <p:nvPr/>
        </p:nvSpPr>
        <p:spPr>
          <a:xfrm>
            <a:off x="2819400" y="2133600"/>
            <a:ext cx="3657600" cy="2438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541492" y="2667001"/>
            <a:ext cx="232590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11.6 с</a:t>
            </a:r>
            <a:endParaRPr lang="ru-RU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100 м</a:t>
            </a:r>
            <a:endParaRPr lang="ru-RU" sz="4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F:\спартакиада\IMG_04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76400"/>
            <a:ext cx="3810000" cy="2540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65548" y="1143000"/>
            <a:ext cx="12779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Света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400" y="4191000"/>
            <a:ext cx="3926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время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 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16.4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с   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15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место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7171" name="Picture 3" descr="F:\спартакиада\IMG_0467.JPG"/>
          <p:cNvPicPr>
            <a:picLocks noChangeAspect="1" noChangeArrowheads="1"/>
          </p:cNvPicPr>
          <p:nvPr/>
        </p:nvPicPr>
        <p:blipFill>
          <a:blip r:embed="rId3" cstate="print"/>
          <a:srcRect l="27953" t="27345" b="7026"/>
          <a:stretch>
            <a:fillRect/>
          </a:stretch>
        </p:blipFill>
        <p:spPr bwMode="auto">
          <a:xfrm>
            <a:off x="4343400" y="3352800"/>
            <a:ext cx="4419600" cy="268391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724400" y="6096000"/>
            <a:ext cx="38972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время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 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17.1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с   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23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место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43600" y="2819400"/>
            <a:ext cx="11095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Катя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257800" y="1066800"/>
            <a:ext cx="2819400" cy="1752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36 </a:t>
            </a:r>
          </a:p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участниц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09600" y="4876800"/>
            <a:ext cx="2743200" cy="1752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Лучший результат</a:t>
            </a:r>
          </a:p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14.3 с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86800" cy="841248"/>
          </a:xfrm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Georgia" pitchFamily="18" charset="0"/>
              </a:rPr>
              <a:t>Прыжок в длину с разбега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Georgia" pitchFamily="18" charset="0"/>
            </a:endParaRPr>
          </a:p>
        </p:txBody>
      </p:sp>
      <p:pic>
        <p:nvPicPr>
          <p:cNvPr id="8194" name="Picture 2" descr="F:\спартакиада\IMG_0489.JPG"/>
          <p:cNvPicPr>
            <a:picLocks noChangeAspect="1" noChangeArrowheads="1"/>
          </p:cNvPicPr>
          <p:nvPr/>
        </p:nvPicPr>
        <p:blipFill>
          <a:blip r:embed="rId2" cstate="print"/>
          <a:srcRect l="48323" t="10909" r="10303" b="10909"/>
          <a:stretch>
            <a:fillRect/>
          </a:stretch>
        </p:blipFill>
        <p:spPr bwMode="auto">
          <a:xfrm>
            <a:off x="6477000" y="1524000"/>
            <a:ext cx="2514600" cy="2707631"/>
          </a:xfrm>
          <a:prstGeom prst="rect">
            <a:avLst/>
          </a:prstGeom>
          <a:noFill/>
        </p:spPr>
      </p:pic>
      <p:pic>
        <p:nvPicPr>
          <p:cNvPr id="8195" name="Picture 3" descr="F:\спартакиада\IMG_0492.JPG"/>
          <p:cNvPicPr>
            <a:picLocks noChangeAspect="1" noChangeArrowheads="1"/>
          </p:cNvPicPr>
          <p:nvPr/>
        </p:nvPicPr>
        <p:blipFill>
          <a:blip r:embed="rId3" cstate="print"/>
          <a:srcRect l="41026" t="12821"/>
          <a:stretch>
            <a:fillRect/>
          </a:stretch>
        </p:blipFill>
        <p:spPr bwMode="auto">
          <a:xfrm>
            <a:off x="3200400" y="1524000"/>
            <a:ext cx="2743200" cy="2703443"/>
          </a:xfrm>
          <a:prstGeom prst="rect">
            <a:avLst/>
          </a:prstGeom>
          <a:noFill/>
        </p:spPr>
      </p:pic>
      <p:pic>
        <p:nvPicPr>
          <p:cNvPr id="8196" name="Picture 4" descr="F:\спартакиада\IMG_0491.JPG"/>
          <p:cNvPicPr>
            <a:picLocks noChangeAspect="1" noChangeArrowheads="1"/>
          </p:cNvPicPr>
          <p:nvPr/>
        </p:nvPicPr>
        <p:blipFill>
          <a:blip r:embed="rId4" cstate="print"/>
          <a:srcRect l="58619" t="28746" r="4180" b="12071"/>
          <a:stretch>
            <a:fillRect/>
          </a:stretch>
        </p:blipFill>
        <p:spPr bwMode="auto">
          <a:xfrm>
            <a:off x="228600" y="1524000"/>
            <a:ext cx="2514600" cy="2667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92630" y="1143000"/>
            <a:ext cx="12843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Алеша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17819" y="1143000"/>
            <a:ext cx="10823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Дима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22471" y="1143000"/>
            <a:ext cx="10262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Рома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2400" y="4267200"/>
            <a:ext cx="2971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4. 36 м 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19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место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00400" y="4343400"/>
            <a:ext cx="2882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4.21 м   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23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место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95757" y="4343400"/>
            <a:ext cx="29482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4.33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м   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20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место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 rot="20535191">
            <a:off x="1061393" y="4824055"/>
            <a:ext cx="2954449" cy="1925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45</a:t>
            </a:r>
          </a:p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участников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 rot="1401183">
            <a:off x="4903650" y="4862041"/>
            <a:ext cx="2765700" cy="18604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Лучший результат</a:t>
            </a:r>
          </a:p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5.18 м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F:\спартакиада\IMG_0507.JPG"/>
          <p:cNvPicPr>
            <a:picLocks noChangeAspect="1" noChangeArrowheads="1"/>
          </p:cNvPicPr>
          <p:nvPr/>
        </p:nvPicPr>
        <p:blipFill>
          <a:blip r:embed="rId2" cstate="print"/>
          <a:srcRect l="60952" t="45714" r="2857"/>
          <a:stretch>
            <a:fillRect/>
          </a:stretch>
        </p:blipFill>
        <p:spPr bwMode="auto">
          <a:xfrm>
            <a:off x="152400" y="3733800"/>
            <a:ext cx="2895600" cy="2895600"/>
          </a:xfrm>
          <a:prstGeom prst="rect">
            <a:avLst/>
          </a:prstGeom>
          <a:noFill/>
        </p:spPr>
      </p:pic>
      <p:pic>
        <p:nvPicPr>
          <p:cNvPr id="9220" name="Picture 4" descr="F:\спартакиада\IMG_0508.JPG"/>
          <p:cNvPicPr>
            <a:picLocks noChangeAspect="1" noChangeArrowheads="1"/>
          </p:cNvPicPr>
          <p:nvPr/>
        </p:nvPicPr>
        <p:blipFill>
          <a:blip r:embed="rId3" cstate="print"/>
          <a:srcRect l="30335" t="14001" r="3160"/>
          <a:stretch>
            <a:fillRect/>
          </a:stretch>
        </p:blipFill>
        <p:spPr bwMode="auto">
          <a:xfrm>
            <a:off x="5867400" y="3733800"/>
            <a:ext cx="3124200" cy="29219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Georgia" pitchFamily="18" charset="0"/>
              </a:rPr>
              <a:t>Толкание ядра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9218" name="Picture 2" descr="F:\спартакиада\IMG_0484.JPG"/>
          <p:cNvPicPr>
            <a:picLocks noChangeAspect="1" noChangeArrowheads="1"/>
          </p:cNvPicPr>
          <p:nvPr/>
        </p:nvPicPr>
        <p:blipFill>
          <a:blip r:embed="rId4" cstate="print"/>
          <a:srcRect l="37705" t="17860"/>
          <a:stretch>
            <a:fillRect/>
          </a:stretch>
        </p:blipFill>
        <p:spPr bwMode="auto">
          <a:xfrm>
            <a:off x="2895600" y="1981200"/>
            <a:ext cx="3048000" cy="267932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838200" y="2971800"/>
            <a:ext cx="1122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Света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2400" y="3276600"/>
            <a:ext cx="2797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7.23 м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  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10 место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57600" y="1219200"/>
            <a:ext cx="1208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Миша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58000" y="2971800"/>
            <a:ext cx="9781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Катя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48000" y="1524000"/>
            <a:ext cx="27286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7.37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м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  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17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место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96000" y="3276600"/>
            <a:ext cx="27799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6.73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м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  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12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место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 rot="19955166">
            <a:off x="60624" y="1061652"/>
            <a:ext cx="2658271" cy="17622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31</a:t>
            </a:r>
            <a:endParaRPr lang="ru-RU" sz="4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участница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 rot="1610116">
            <a:off x="6326560" y="1217677"/>
            <a:ext cx="2964564" cy="17622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38</a:t>
            </a:r>
            <a:endParaRPr lang="ru-RU" sz="4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участников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048000" y="4724400"/>
            <a:ext cx="2819400" cy="2133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Лучший результат</a:t>
            </a:r>
          </a:p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9.48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девушки</a:t>
            </a:r>
          </a:p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11.10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юноши</a:t>
            </a:r>
          </a:p>
          <a:p>
            <a:pPr algn="ctr"/>
            <a:endParaRPr lang="ru-RU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Пресс-конференция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11266" name="Picture 2" descr="F:\спартакиада\IMG_0513.JPG"/>
          <p:cNvPicPr>
            <a:picLocks noChangeAspect="1" noChangeArrowheads="1"/>
          </p:cNvPicPr>
          <p:nvPr/>
        </p:nvPicPr>
        <p:blipFill>
          <a:blip r:embed="rId2" cstate="print"/>
          <a:srcRect l="32595"/>
          <a:stretch>
            <a:fillRect/>
          </a:stretch>
        </p:blipFill>
        <p:spPr bwMode="auto">
          <a:xfrm>
            <a:off x="3048000" y="1219200"/>
            <a:ext cx="2994024" cy="2826517"/>
          </a:xfrm>
          <a:prstGeom prst="rect">
            <a:avLst/>
          </a:prstGeom>
          <a:noFill/>
        </p:spPr>
      </p:pic>
      <p:pic>
        <p:nvPicPr>
          <p:cNvPr id="11268" name="Picture 4" descr="F:\спартакиада\IMG_05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657600"/>
            <a:ext cx="4415954" cy="3015177"/>
          </a:xfrm>
          <a:prstGeom prst="rect">
            <a:avLst/>
          </a:prstGeom>
          <a:noFill/>
        </p:spPr>
      </p:pic>
      <p:pic>
        <p:nvPicPr>
          <p:cNvPr id="11269" name="Picture 5" descr="F:\спартакиада\IMG_05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657600"/>
            <a:ext cx="4348591" cy="30371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Georgia" pitchFamily="18" charset="0"/>
              </a:rPr>
              <a:t>Второй день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743200" y="1371600"/>
            <a:ext cx="3962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Гимнастика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6019" y="2057400"/>
            <a:ext cx="275428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Девушки</a:t>
            </a:r>
          </a:p>
          <a:p>
            <a:pPr algn="ctr"/>
            <a:r>
              <a:rPr lang="ru-RU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(23 участницы)</a:t>
            </a:r>
          </a:p>
          <a:p>
            <a:pPr algn="ctr"/>
            <a:endParaRPr lang="ru-RU" sz="2400" dirty="0">
              <a:ln w="1905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81807" y="2057400"/>
            <a:ext cx="25987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Юноши</a:t>
            </a:r>
          </a:p>
          <a:p>
            <a:pPr algn="ctr"/>
            <a:r>
              <a:rPr lang="ru-RU" sz="2400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(</a:t>
            </a:r>
            <a:r>
              <a:rPr lang="ru-RU" sz="2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42 участника</a:t>
            </a:r>
            <a:r>
              <a:rPr lang="ru-RU" sz="2400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)</a:t>
            </a:r>
            <a:endParaRPr lang="ru-RU" sz="2400" dirty="0">
              <a:ln w="1905"/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400" y="2971800"/>
            <a:ext cx="43434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ln w="1905"/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Сгибание и разгибание рук в упоре лежа от скамейки</a:t>
            </a:r>
          </a:p>
          <a:p>
            <a:endParaRPr lang="ru-RU" sz="2200" b="1" dirty="0" smtClean="0">
              <a:ln w="1905"/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  <a:p>
            <a:r>
              <a:rPr lang="ru-RU" sz="2200" b="1" dirty="0" smtClean="0">
                <a:ln w="1905"/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Подъем туловища при зафиксированных ногах</a:t>
            </a:r>
          </a:p>
          <a:p>
            <a:endParaRPr lang="ru-RU" sz="2200" b="1" dirty="0" smtClean="0">
              <a:ln w="1905"/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  <a:p>
            <a:r>
              <a:rPr lang="ru-RU" sz="2200" b="1" dirty="0" smtClean="0">
                <a:ln w="1905"/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Поднятие согнутых ног в висе</a:t>
            </a:r>
            <a:endParaRPr lang="ru-RU" sz="2200" b="1" dirty="0">
              <a:ln w="1905"/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95801" y="2971800"/>
            <a:ext cx="449579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ln w="1905"/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Сгибание и разгибание рук в упоре лежа</a:t>
            </a:r>
          </a:p>
          <a:p>
            <a:endParaRPr lang="ru-RU" sz="2200" b="1" dirty="0" smtClean="0">
              <a:ln w="1905"/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  <a:p>
            <a:r>
              <a:rPr lang="ru-RU" sz="2200" b="1" dirty="0" smtClean="0">
                <a:ln w="1905"/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Подтягивание на перекладине</a:t>
            </a:r>
          </a:p>
          <a:p>
            <a:endParaRPr lang="ru-RU" sz="2200" b="1" dirty="0" smtClean="0">
              <a:ln w="1905"/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  <a:p>
            <a:r>
              <a:rPr lang="ru-RU" sz="2200" b="1" dirty="0" smtClean="0">
                <a:ln w="1905"/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Угол в висе на перекладине</a:t>
            </a:r>
            <a:endParaRPr lang="ru-RU" sz="2200" b="1" dirty="0">
              <a:ln w="1905"/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Georgia" pitchFamily="18" charset="0"/>
              </a:rPr>
              <a:t>Отжимания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10242" name="Picture 2" descr="F:\спартакиада\IMG_0549.JPG"/>
          <p:cNvPicPr>
            <a:picLocks noChangeAspect="1" noChangeArrowheads="1"/>
          </p:cNvPicPr>
          <p:nvPr/>
        </p:nvPicPr>
        <p:blipFill>
          <a:blip r:embed="rId2" cstate="print"/>
          <a:srcRect l="9524" b="8163"/>
          <a:stretch>
            <a:fillRect/>
          </a:stretch>
        </p:blipFill>
        <p:spPr bwMode="auto">
          <a:xfrm>
            <a:off x="304800" y="1268472"/>
            <a:ext cx="3755813" cy="2541528"/>
          </a:xfrm>
          <a:prstGeom prst="rect">
            <a:avLst/>
          </a:prstGeom>
          <a:noFill/>
        </p:spPr>
      </p:pic>
      <p:pic>
        <p:nvPicPr>
          <p:cNvPr id="10243" name="Picture 3" descr="F:\спартакиада\IMG_0552.JPG"/>
          <p:cNvPicPr>
            <a:picLocks noChangeAspect="1" noChangeArrowheads="1"/>
          </p:cNvPicPr>
          <p:nvPr/>
        </p:nvPicPr>
        <p:blipFill>
          <a:blip r:embed="rId3" cstate="print"/>
          <a:srcRect l="22222" t="25926"/>
          <a:stretch>
            <a:fillRect/>
          </a:stretch>
        </p:blipFill>
        <p:spPr bwMode="auto">
          <a:xfrm>
            <a:off x="4495800" y="2667000"/>
            <a:ext cx="4343400" cy="275771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33400" y="3886200"/>
            <a:ext cx="2880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28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раз  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28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место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47800" y="838200"/>
            <a:ext cx="10262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Рома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72200" y="2209800"/>
            <a:ext cx="1208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Миша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57800" y="5562600"/>
            <a:ext cx="30315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33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раза  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22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место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09600" y="4572000"/>
            <a:ext cx="3505200" cy="182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лучший результат</a:t>
            </a:r>
          </a:p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58 раз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Georgia" pitchFamily="18" charset="0"/>
              </a:rPr>
              <a:t>подтягивания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12290" name="Picture 2" descr="F:\спартакиада\IMG_0534.JPG"/>
          <p:cNvPicPr>
            <a:picLocks noChangeAspect="1" noChangeArrowheads="1"/>
          </p:cNvPicPr>
          <p:nvPr/>
        </p:nvPicPr>
        <p:blipFill>
          <a:blip r:embed="rId2" cstate="print"/>
          <a:srcRect t="18182"/>
          <a:stretch>
            <a:fillRect/>
          </a:stretch>
        </p:blipFill>
        <p:spPr bwMode="auto">
          <a:xfrm>
            <a:off x="304800" y="1828800"/>
            <a:ext cx="2669822" cy="32766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04800" y="5181600"/>
            <a:ext cx="2789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11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раз  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20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место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66800" y="1219200"/>
            <a:ext cx="10262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Рома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2291" name="Picture 3" descr="F:\спартакиада\IMG_0536.JPG"/>
          <p:cNvPicPr>
            <a:picLocks noChangeAspect="1" noChangeArrowheads="1"/>
          </p:cNvPicPr>
          <p:nvPr/>
        </p:nvPicPr>
        <p:blipFill>
          <a:blip r:embed="rId3" cstate="print"/>
          <a:srcRect t="5263" b="5263"/>
          <a:stretch>
            <a:fillRect/>
          </a:stretch>
        </p:blipFill>
        <p:spPr bwMode="auto">
          <a:xfrm>
            <a:off x="6000376" y="1828800"/>
            <a:ext cx="2554942" cy="3429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867400" y="5334000"/>
            <a:ext cx="27574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12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раз  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15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место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58000" y="1219200"/>
            <a:ext cx="1208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Миша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971800" y="1905000"/>
            <a:ext cx="2971800" cy="2743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лучший результат</a:t>
            </a:r>
          </a:p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21 </a:t>
            </a: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Georgia" pitchFamily="18" charset="0"/>
              </a:rPr>
              <a:t>Угол в висе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13314" name="Picture 2" descr="F:\спартакиада\IMG_05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95400"/>
            <a:ext cx="3098800" cy="46482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914400" y="838200"/>
            <a:ext cx="10262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Рома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3400" y="6096000"/>
            <a:ext cx="2284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20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с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  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5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место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3315" name="Picture 3" descr="F:\спартакиада\IMG_05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5800" y="1295400"/>
            <a:ext cx="3098800" cy="46482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096000" y="6096000"/>
            <a:ext cx="24256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10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с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  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10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место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58000" y="838200"/>
            <a:ext cx="1208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Миша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276600" y="2362200"/>
            <a:ext cx="25908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лучший результат</a:t>
            </a:r>
          </a:p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отжимания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F:\спартакиада\IMG_05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0"/>
            <a:ext cx="5829300" cy="38862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676400" y="5715000"/>
            <a:ext cx="2723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11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раз  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13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место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4000" y="1066800"/>
            <a:ext cx="1122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Света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400800" y="1981200"/>
            <a:ext cx="2590800" cy="2514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Лучший результат</a:t>
            </a:r>
          </a:p>
          <a:p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28 раз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:\спартакиада\IMG_03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1371600"/>
            <a:ext cx="1879600" cy="2819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8839200" cy="841248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latin typeface="Georgia" pitchFamily="18" charset="0"/>
              </a:rPr>
              <a:t>Дорога  до  Кисловодска…</a:t>
            </a:r>
            <a:endParaRPr lang="ru-RU" sz="4000" b="1" i="1" dirty="0">
              <a:latin typeface="Georgia" pitchFamily="18" charset="0"/>
            </a:endParaRPr>
          </a:p>
        </p:txBody>
      </p:sp>
      <p:pic>
        <p:nvPicPr>
          <p:cNvPr id="1028" name="Picture 4" descr="C:\Documents and Settings\Admin\Рабочий стол\фотки\IMG_03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886200"/>
            <a:ext cx="4114800" cy="2743200"/>
          </a:xfrm>
          <a:prstGeom prst="rect">
            <a:avLst/>
          </a:prstGeom>
          <a:noFill/>
        </p:spPr>
      </p:pic>
      <p:pic>
        <p:nvPicPr>
          <p:cNvPr id="1029" name="Picture 5" descr="C:\Documents and Settings\Admin\Рабочий стол\фотки\IMG_03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191000"/>
            <a:ext cx="3669505" cy="2446337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фотки\IMG_03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581313">
            <a:off x="3527005" y="1731201"/>
            <a:ext cx="3314699" cy="2209800"/>
          </a:xfrm>
          <a:prstGeom prst="rect">
            <a:avLst/>
          </a:prstGeom>
          <a:noFill/>
        </p:spPr>
      </p:pic>
      <p:pic>
        <p:nvPicPr>
          <p:cNvPr id="1026" name="Picture 2" descr="C:\Documents and Settings\Admin\Рабочий стол\фотки\IMG_03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824171">
            <a:off x="195022" y="1392614"/>
            <a:ext cx="3150047" cy="21000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Georgia" pitchFamily="18" charset="0"/>
              </a:rPr>
              <a:t>Поднятие ног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15362" name="Picture 2" descr="F:\спартакиада\IMG_0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1200" y="1447800"/>
            <a:ext cx="3251200" cy="48768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914400" y="6248400"/>
            <a:ext cx="27574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15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раз  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21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место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95400" y="990600"/>
            <a:ext cx="1122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Света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181600" y="1981200"/>
            <a:ext cx="3124200" cy="3124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Лучший результат</a:t>
            </a:r>
          </a:p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66 раз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Georgia" pitchFamily="18" charset="0"/>
              </a:rPr>
              <a:t>пресс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16386" name="Picture 2" descr="F:\спартакиада\IMG_0557.JPG"/>
          <p:cNvPicPr>
            <a:picLocks noChangeAspect="1" noChangeArrowheads="1"/>
          </p:cNvPicPr>
          <p:nvPr/>
        </p:nvPicPr>
        <p:blipFill>
          <a:blip r:embed="rId2" cstate="print"/>
          <a:srcRect l="19240"/>
          <a:stretch>
            <a:fillRect/>
          </a:stretch>
        </p:blipFill>
        <p:spPr bwMode="auto">
          <a:xfrm>
            <a:off x="3962400" y="1600200"/>
            <a:ext cx="4707731" cy="38862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029200" y="5715000"/>
            <a:ext cx="2815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67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раз  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10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место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38800" y="1066800"/>
            <a:ext cx="1122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Света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0" y="1524000"/>
            <a:ext cx="3657600" cy="381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РЕКОРД</a:t>
            </a:r>
          </a:p>
          <a:p>
            <a:pPr algn="ctr"/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301</a:t>
            </a:r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 раз!!!</a:t>
            </a:r>
            <a:endParaRPr lang="ru-RU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7200"/>
            <a:ext cx="8988552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Georgia" pitchFamily="18" charset="0"/>
              </a:rPr>
              <a:t>Обзорная экскурсия по городу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17411" name="Picture 3" descr="F:\спартакиада\IMG_06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95400"/>
            <a:ext cx="3200400" cy="2133600"/>
          </a:xfrm>
          <a:prstGeom prst="rect">
            <a:avLst/>
          </a:prstGeom>
          <a:noFill/>
        </p:spPr>
      </p:pic>
      <p:pic>
        <p:nvPicPr>
          <p:cNvPr id="17412" name="Picture 4" descr="F:\спартакиада\IMG_06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2133600"/>
            <a:ext cx="2717800" cy="4076700"/>
          </a:xfrm>
          <a:prstGeom prst="rect">
            <a:avLst/>
          </a:prstGeom>
          <a:noFill/>
        </p:spPr>
      </p:pic>
      <p:pic>
        <p:nvPicPr>
          <p:cNvPr id="17413" name="Picture 5" descr="F:\спартакиада\IMG_0635.JPG"/>
          <p:cNvPicPr>
            <a:picLocks noChangeAspect="1" noChangeArrowheads="1"/>
          </p:cNvPicPr>
          <p:nvPr/>
        </p:nvPicPr>
        <p:blipFill>
          <a:blip r:embed="rId4" cstate="print"/>
          <a:srcRect l="22222" t="9524" r="14286"/>
          <a:stretch>
            <a:fillRect/>
          </a:stretch>
        </p:blipFill>
        <p:spPr bwMode="auto">
          <a:xfrm>
            <a:off x="152400" y="3657600"/>
            <a:ext cx="3200400" cy="3040380"/>
          </a:xfrm>
          <a:prstGeom prst="rect">
            <a:avLst/>
          </a:prstGeom>
          <a:noFill/>
        </p:spPr>
      </p:pic>
      <p:pic>
        <p:nvPicPr>
          <p:cNvPr id="17414" name="Picture 6" descr="F:\спартакиада\IMG_0631.JPG"/>
          <p:cNvPicPr>
            <a:picLocks noChangeAspect="1" noChangeArrowheads="1"/>
          </p:cNvPicPr>
          <p:nvPr/>
        </p:nvPicPr>
        <p:blipFill>
          <a:blip r:embed="rId5" cstate="print"/>
          <a:srcRect t="14000"/>
          <a:stretch>
            <a:fillRect/>
          </a:stretch>
        </p:blipFill>
        <p:spPr bwMode="auto">
          <a:xfrm>
            <a:off x="6553200" y="1066800"/>
            <a:ext cx="2303721" cy="2971800"/>
          </a:xfrm>
          <a:prstGeom prst="rect">
            <a:avLst/>
          </a:prstGeom>
          <a:noFill/>
        </p:spPr>
      </p:pic>
      <p:pic>
        <p:nvPicPr>
          <p:cNvPr id="17415" name="Picture 7" descr="F:\спартакиада\IMG_0601.JPG"/>
          <p:cNvPicPr>
            <a:picLocks noChangeAspect="1" noChangeArrowheads="1"/>
          </p:cNvPicPr>
          <p:nvPr/>
        </p:nvPicPr>
        <p:blipFill>
          <a:blip r:embed="rId6" cstate="print"/>
          <a:srcRect t="4255" r="25532" b="17021"/>
          <a:stretch>
            <a:fillRect/>
          </a:stretch>
        </p:blipFill>
        <p:spPr bwMode="auto">
          <a:xfrm>
            <a:off x="6934200" y="3886200"/>
            <a:ext cx="1778001" cy="281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Georgia" pitchFamily="18" charset="0"/>
              </a:rPr>
              <a:t>«замок коварства и любви»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18434" name="Picture 2" descr="F:\спартакиада\IMG_0562.JPG"/>
          <p:cNvPicPr>
            <a:picLocks noChangeAspect="1" noChangeArrowheads="1"/>
          </p:cNvPicPr>
          <p:nvPr/>
        </p:nvPicPr>
        <p:blipFill>
          <a:blip r:embed="rId2" cstate="print"/>
          <a:srcRect t="15556" r="16667" b="33333"/>
          <a:stretch>
            <a:fillRect/>
          </a:stretch>
        </p:blipFill>
        <p:spPr bwMode="auto">
          <a:xfrm>
            <a:off x="152400" y="1447800"/>
            <a:ext cx="1828800" cy="1682496"/>
          </a:xfrm>
          <a:prstGeom prst="rect">
            <a:avLst/>
          </a:prstGeom>
          <a:noFill/>
        </p:spPr>
      </p:pic>
      <p:pic>
        <p:nvPicPr>
          <p:cNvPr id="18435" name="Picture 3" descr="F:\спартакиада\IMG_0569.JPG"/>
          <p:cNvPicPr>
            <a:picLocks noChangeAspect="1" noChangeArrowheads="1"/>
          </p:cNvPicPr>
          <p:nvPr/>
        </p:nvPicPr>
        <p:blipFill>
          <a:blip r:embed="rId3" cstate="print"/>
          <a:srcRect r="6667"/>
          <a:stretch>
            <a:fillRect/>
          </a:stretch>
        </p:blipFill>
        <p:spPr bwMode="auto">
          <a:xfrm>
            <a:off x="2133600" y="1524000"/>
            <a:ext cx="3093720" cy="2209800"/>
          </a:xfrm>
          <a:prstGeom prst="rect">
            <a:avLst/>
          </a:prstGeom>
          <a:noFill/>
        </p:spPr>
      </p:pic>
      <p:pic>
        <p:nvPicPr>
          <p:cNvPr id="18437" name="Picture 5" descr="F:\спартакиада\IMG_05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4800600"/>
            <a:ext cx="2857499" cy="1905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257800" y="1447800"/>
            <a:ext cx="38862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Когда-то тут жил здесь богатый и очень жестокий князь по фамилии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Аликонов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Только единственную дочь свою,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Дауту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князь любил и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лелеял. В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своих детских играх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Даута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знала лишь одного мальчугана - Али, сына старого чабана. Быстро бегущие годы превратили подростков в юношу и девушку. И родилась между ними страстная любовь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Взыграла кровь у Али! В отчаянии рассказал он князю о своей любви и попросил руки княжны. Но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Аликонов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прогнал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юношу,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а дочь запер. И княжна решила пойти к отцу - сделать веселый вид, согласиться выйти замуж за нелюбимого, только бы повидаться с Али!</a:t>
            </a:r>
          </a:p>
          <a:p>
            <a:pPr algn="just" fontAlgn="base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Отец ей поверил, и вот влюбленные встретились на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скале. Раз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не дано им быть вместе на земле, лучше вместе уйти из жизни. На краю отвесной скалы, взглянув последний раз в светлые очи любимой, юноша крикнул: "Прощай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!".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 прыгнул вниз, в пропасть… 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Даута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испугалась и вернулась к отцу… </a:t>
            </a:r>
          </a:p>
          <a:p>
            <a:pPr algn="just" fontAlgn="base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Ручей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под скалой, после того, как в нем погиб Али, превратился в реку, которую нарекли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Аликоновкой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а скалу с той поры стали называть Замком коварства и любви.</a:t>
            </a:r>
          </a:p>
          <a:p>
            <a:endParaRPr lang="ru-RU" sz="1200" dirty="0"/>
          </a:p>
        </p:txBody>
      </p:sp>
      <p:pic>
        <p:nvPicPr>
          <p:cNvPr id="18436" name="Picture 4" descr="F:\спартакиада\IMG_05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505200"/>
            <a:ext cx="2743200" cy="182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Третий день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57600" y="1371600"/>
            <a:ext cx="21387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Шашки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9458" name="Picture 2" descr="F:\спартакиада\IMG_06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09800"/>
            <a:ext cx="3467100" cy="2311400"/>
          </a:xfrm>
          <a:prstGeom prst="rect">
            <a:avLst/>
          </a:prstGeom>
          <a:noFill/>
        </p:spPr>
      </p:pic>
      <p:pic>
        <p:nvPicPr>
          <p:cNvPr id="19459" name="Picture 3" descr="C:\Documents and Settings\Admin\Рабочий стол\WP_20141002_003.jpg"/>
          <p:cNvPicPr>
            <a:picLocks noChangeAspect="1" noChangeArrowheads="1"/>
          </p:cNvPicPr>
          <p:nvPr/>
        </p:nvPicPr>
        <p:blipFill>
          <a:blip r:embed="rId3" cstate="print"/>
          <a:srcRect r="12542"/>
          <a:stretch>
            <a:fillRect/>
          </a:stretch>
        </p:blipFill>
        <p:spPr bwMode="auto">
          <a:xfrm>
            <a:off x="5029200" y="2209800"/>
            <a:ext cx="3440522" cy="22098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219200" y="1676400"/>
            <a:ext cx="1122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Света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72200" y="1676400"/>
            <a:ext cx="10262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Рома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71301" y="4572000"/>
            <a:ext cx="44726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15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место из 22 участников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4800" y="4648200"/>
            <a:ext cx="39629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2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место из 22 участниц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Georgia" pitchFamily="18" charset="0"/>
              </a:rPr>
              <a:t>награждение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20482" name="Picture 2" descr="F:\спартакиада\IMG_1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447800"/>
            <a:ext cx="3314700" cy="2209800"/>
          </a:xfrm>
          <a:prstGeom prst="rect">
            <a:avLst/>
          </a:prstGeom>
          <a:noFill/>
        </p:spPr>
      </p:pic>
      <p:pic>
        <p:nvPicPr>
          <p:cNvPr id="20483" name="Picture 3" descr="F:\спартакиада\IMG_1019.JPG"/>
          <p:cNvPicPr>
            <a:picLocks noChangeAspect="1" noChangeArrowheads="1"/>
          </p:cNvPicPr>
          <p:nvPr/>
        </p:nvPicPr>
        <p:blipFill>
          <a:blip r:embed="rId3" cstate="print"/>
          <a:srcRect l="11458" r="5208"/>
          <a:stretch>
            <a:fillRect/>
          </a:stretch>
        </p:blipFill>
        <p:spPr bwMode="auto">
          <a:xfrm>
            <a:off x="3505200" y="2590800"/>
            <a:ext cx="4953000" cy="39624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62400" y="1600200"/>
            <a:ext cx="464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ПОЗДРАВЛЯЕМ!!!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114800"/>
            <a:ext cx="3505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Серебряный призер </a:t>
            </a:r>
          </a:p>
          <a:p>
            <a:pPr algn="ctr"/>
            <a:r>
              <a:rPr lang="ru-RU" sz="2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Всероссийской </a:t>
            </a:r>
          </a:p>
          <a:p>
            <a:pPr algn="ctr"/>
            <a:r>
              <a:rPr lang="ru-RU" sz="2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Спартакиады </a:t>
            </a:r>
          </a:p>
          <a:p>
            <a:pPr algn="ctr"/>
            <a:r>
              <a:rPr lang="ru-RU" sz="2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2014 года.</a:t>
            </a:r>
            <a:endParaRPr lang="ru-RU" sz="2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Georgia" pitchFamily="18" charset="0"/>
              </a:rPr>
              <a:t>«Долина роз»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21506" name="Picture 2" descr="F:\спартакиада\IMG_0793.JPG"/>
          <p:cNvPicPr>
            <a:picLocks noChangeAspect="1" noChangeArrowheads="1"/>
          </p:cNvPicPr>
          <p:nvPr/>
        </p:nvPicPr>
        <p:blipFill>
          <a:blip r:embed="rId2" cstate="print"/>
          <a:srcRect l="22951" t="16393" r="24590"/>
          <a:stretch>
            <a:fillRect/>
          </a:stretch>
        </p:blipFill>
        <p:spPr bwMode="auto">
          <a:xfrm>
            <a:off x="152400" y="228600"/>
            <a:ext cx="2151529" cy="2286000"/>
          </a:xfrm>
          <a:prstGeom prst="rect">
            <a:avLst/>
          </a:prstGeom>
          <a:noFill/>
        </p:spPr>
      </p:pic>
      <p:pic>
        <p:nvPicPr>
          <p:cNvPr id="21507" name="Picture 3" descr="F:\спартакиада\IMG_0796.JPG"/>
          <p:cNvPicPr>
            <a:picLocks noChangeAspect="1" noChangeArrowheads="1"/>
          </p:cNvPicPr>
          <p:nvPr/>
        </p:nvPicPr>
        <p:blipFill>
          <a:blip r:embed="rId3" cstate="print"/>
          <a:srcRect l="44366" r="7493" b="22124"/>
          <a:stretch>
            <a:fillRect/>
          </a:stretch>
        </p:blipFill>
        <p:spPr bwMode="auto">
          <a:xfrm>
            <a:off x="6858000" y="228600"/>
            <a:ext cx="2108662" cy="2274047"/>
          </a:xfrm>
          <a:prstGeom prst="rect">
            <a:avLst/>
          </a:prstGeom>
          <a:noFill/>
        </p:spPr>
      </p:pic>
      <p:pic>
        <p:nvPicPr>
          <p:cNvPr id="21508" name="Picture 4" descr="F:\спартакиада\IMG_08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1371600"/>
            <a:ext cx="3314700" cy="2209800"/>
          </a:xfrm>
          <a:prstGeom prst="rect">
            <a:avLst/>
          </a:prstGeom>
          <a:noFill/>
        </p:spPr>
      </p:pic>
      <p:pic>
        <p:nvPicPr>
          <p:cNvPr id="21509" name="Picture 5" descr="F:\спартакиада\IMG_0832.JPG"/>
          <p:cNvPicPr>
            <a:picLocks noChangeAspect="1" noChangeArrowheads="1"/>
          </p:cNvPicPr>
          <p:nvPr/>
        </p:nvPicPr>
        <p:blipFill>
          <a:blip r:embed="rId5" cstate="print"/>
          <a:srcRect l="29744" t="23077"/>
          <a:stretch>
            <a:fillRect/>
          </a:stretch>
        </p:blipFill>
        <p:spPr bwMode="auto">
          <a:xfrm>
            <a:off x="228600" y="3733800"/>
            <a:ext cx="3886200" cy="2836642"/>
          </a:xfrm>
          <a:prstGeom prst="rect">
            <a:avLst/>
          </a:prstGeom>
          <a:noFill/>
        </p:spPr>
      </p:pic>
      <p:pic>
        <p:nvPicPr>
          <p:cNvPr id="21510" name="Picture 6" descr="F:\спартакиада\IMG_0828.JPG"/>
          <p:cNvPicPr>
            <a:picLocks noChangeAspect="1" noChangeArrowheads="1"/>
          </p:cNvPicPr>
          <p:nvPr/>
        </p:nvPicPr>
        <p:blipFill>
          <a:blip r:embed="rId6" cstate="print"/>
          <a:srcRect l="11864"/>
          <a:stretch>
            <a:fillRect/>
          </a:stretch>
        </p:blipFill>
        <p:spPr bwMode="auto">
          <a:xfrm>
            <a:off x="5024034" y="3733800"/>
            <a:ext cx="3738966" cy="2828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6" descr="F:\спартакиада\IMG_08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4572000"/>
            <a:ext cx="3200399" cy="2133600"/>
          </a:xfrm>
          <a:prstGeom prst="rect">
            <a:avLst/>
          </a:prstGeom>
          <a:noFill/>
        </p:spPr>
      </p:pic>
      <p:pic>
        <p:nvPicPr>
          <p:cNvPr id="22533" name="Picture 5" descr="F:\спартакиада\IMG_08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572000"/>
            <a:ext cx="3086100" cy="2057400"/>
          </a:xfrm>
          <a:prstGeom prst="rect">
            <a:avLst/>
          </a:prstGeom>
          <a:noFill/>
        </p:spPr>
      </p:pic>
      <p:pic>
        <p:nvPicPr>
          <p:cNvPr id="22532" name="Picture 4" descr="F:\спартакиада\IMG_09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2286000"/>
            <a:ext cx="4343400" cy="28956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Georgia" pitchFamily="18" charset="0"/>
              </a:rPr>
              <a:t>«канатная дорога»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22530" name="Picture 2" descr="F:\спартакиада\IMG_08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295400"/>
            <a:ext cx="3124200" cy="2082800"/>
          </a:xfrm>
          <a:prstGeom prst="rect">
            <a:avLst/>
          </a:prstGeom>
          <a:noFill/>
        </p:spPr>
      </p:pic>
      <p:pic>
        <p:nvPicPr>
          <p:cNvPr id="22531" name="Picture 3" descr="F:\спартакиада\IMG_08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1295400"/>
            <a:ext cx="3238500" cy="215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Georgia" pitchFamily="18" charset="0"/>
              </a:rPr>
              <a:t>Дорога  домой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23554" name="Picture 2" descr="F:\спартакиада\IMG_11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295400"/>
            <a:ext cx="6172200" cy="41148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352800" y="5715000"/>
            <a:ext cx="33217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КОНЕЦ!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Documents and Settings\Admin\Рабочий стол\фотки\IMG_03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3429000"/>
            <a:ext cx="2159000" cy="3238500"/>
          </a:xfrm>
          <a:prstGeom prst="round2DiagRect">
            <a:avLst/>
          </a:prstGeom>
          <a:noFill/>
        </p:spPr>
      </p:pic>
      <p:pic>
        <p:nvPicPr>
          <p:cNvPr id="2050" name="Picture 2" descr="C:\Documents and Settings\Admin\Рабочий стол\фотки\IMG_0328.JPG"/>
          <p:cNvPicPr>
            <a:picLocks noChangeAspect="1" noChangeArrowheads="1"/>
          </p:cNvPicPr>
          <p:nvPr/>
        </p:nvPicPr>
        <p:blipFill>
          <a:blip r:embed="rId3" cstate="print"/>
          <a:srcRect l="3922" r="5882" b="9804"/>
          <a:stretch>
            <a:fillRect/>
          </a:stretch>
        </p:blipFill>
        <p:spPr bwMode="auto">
          <a:xfrm>
            <a:off x="231960" y="1147995"/>
            <a:ext cx="3843219" cy="2562146"/>
          </a:xfrm>
          <a:prstGeom prst="round2DiagRect">
            <a:avLst/>
          </a:prstGeom>
          <a:noFill/>
        </p:spPr>
      </p:pic>
      <p:pic>
        <p:nvPicPr>
          <p:cNvPr id="2052" name="Picture 4" descr="C:\Documents and Settings\Admin\Рабочий стол\фотки\IMG_0313.JPG"/>
          <p:cNvPicPr>
            <a:picLocks noChangeAspect="1" noChangeArrowheads="1"/>
          </p:cNvPicPr>
          <p:nvPr/>
        </p:nvPicPr>
        <p:blipFill>
          <a:blip r:embed="rId4" cstate="print"/>
          <a:srcRect l="33333" r="10417"/>
          <a:stretch>
            <a:fillRect/>
          </a:stretch>
        </p:blipFill>
        <p:spPr bwMode="auto">
          <a:xfrm>
            <a:off x="609600" y="3733800"/>
            <a:ext cx="2486025" cy="2946400"/>
          </a:xfrm>
          <a:prstGeom prst="round2Diag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0"/>
            <a:ext cx="8686800" cy="1524000"/>
          </a:xfrm>
        </p:spPr>
        <p:txBody>
          <a:bodyPr/>
          <a:lstStyle/>
          <a:p>
            <a:r>
              <a:rPr lang="ru-RU" b="1" dirty="0" smtClean="0">
                <a:latin typeface="Georgia" pitchFamily="18" charset="0"/>
              </a:rPr>
              <a:t>г. Москва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2051" name="Picture 3" descr="C:\Documents and Settings\Admin\Рабочий стол\фотки\IMG_0339.JPG"/>
          <p:cNvPicPr>
            <a:picLocks noChangeAspect="1" noChangeArrowheads="1"/>
          </p:cNvPicPr>
          <p:nvPr/>
        </p:nvPicPr>
        <p:blipFill>
          <a:blip r:embed="rId5" cstate="print"/>
          <a:srcRect l="5839" r="730"/>
          <a:stretch>
            <a:fillRect/>
          </a:stretch>
        </p:blipFill>
        <p:spPr bwMode="auto">
          <a:xfrm>
            <a:off x="4876800" y="228600"/>
            <a:ext cx="3626583" cy="2587718"/>
          </a:xfrm>
          <a:prstGeom prst="round2Diag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343400" y="2819400"/>
            <a:ext cx="4602542" cy="64633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Красная площадь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2054" name="Picture 6" descr="C:\Documents and Settings\Admin\Рабочий стол\фотки\IMG_0330.JPG"/>
          <p:cNvPicPr>
            <a:picLocks noChangeAspect="1" noChangeArrowheads="1"/>
          </p:cNvPicPr>
          <p:nvPr/>
        </p:nvPicPr>
        <p:blipFill>
          <a:blip r:embed="rId6" cstate="print"/>
          <a:srcRect t="5455"/>
          <a:stretch>
            <a:fillRect/>
          </a:stretch>
        </p:blipFill>
        <p:spPr bwMode="auto">
          <a:xfrm>
            <a:off x="6248400" y="3429000"/>
            <a:ext cx="2310423" cy="3276600"/>
          </a:xfrm>
          <a:prstGeom prst="round2Diag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F:\спартакиада\IMG_03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219200"/>
            <a:ext cx="3200400" cy="2133600"/>
          </a:xfrm>
          <a:prstGeom prst="round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686800" cy="841248"/>
          </a:xfrm>
        </p:spPr>
        <p:txBody>
          <a:bodyPr/>
          <a:lstStyle/>
          <a:p>
            <a:r>
              <a:rPr lang="ru-RU" b="1" dirty="0" smtClean="0">
                <a:latin typeface="Georgia" pitchFamily="18" charset="0"/>
              </a:rPr>
              <a:t>г. Москва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657600" y="2743200"/>
            <a:ext cx="525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Манежная 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площадь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3074" name="Picture 2" descr="C:\Documents and Settings\Admin\Рабочий стол\фотки\IMG_0365.JPG"/>
          <p:cNvPicPr>
            <a:picLocks noChangeAspect="1" noChangeArrowheads="1"/>
          </p:cNvPicPr>
          <p:nvPr/>
        </p:nvPicPr>
        <p:blipFill>
          <a:blip r:embed="rId3" cstate="print"/>
          <a:srcRect l="16211" t="22106" r="7154"/>
          <a:stretch>
            <a:fillRect/>
          </a:stretch>
        </p:blipFill>
        <p:spPr bwMode="auto">
          <a:xfrm>
            <a:off x="3962400" y="3429000"/>
            <a:ext cx="4648200" cy="3149702"/>
          </a:xfrm>
          <a:prstGeom prst="roundRect">
            <a:avLst/>
          </a:prstGeom>
          <a:noFill/>
        </p:spPr>
      </p:pic>
      <p:pic>
        <p:nvPicPr>
          <p:cNvPr id="3075" name="Picture 3" descr="F:\спартакиада\IMG_0317.JPG"/>
          <p:cNvPicPr>
            <a:picLocks noChangeAspect="1" noChangeArrowheads="1"/>
          </p:cNvPicPr>
          <p:nvPr/>
        </p:nvPicPr>
        <p:blipFill>
          <a:blip r:embed="rId4" cstate="print"/>
          <a:srcRect t="28000"/>
          <a:stretch>
            <a:fillRect/>
          </a:stretch>
        </p:blipFill>
        <p:spPr bwMode="auto">
          <a:xfrm>
            <a:off x="457200" y="3581400"/>
            <a:ext cx="2819400" cy="3044952"/>
          </a:xfrm>
          <a:prstGeom prst="roundRect">
            <a:avLst/>
          </a:prstGeom>
          <a:noFill/>
        </p:spPr>
      </p:pic>
      <p:pic>
        <p:nvPicPr>
          <p:cNvPr id="3076" name="Picture 4" descr="F:\спартакиада\IMG_0323.JPG"/>
          <p:cNvPicPr>
            <a:picLocks noChangeAspect="1" noChangeArrowheads="1"/>
          </p:cNvPicPr>
          <p:nvPr/>
        </p:nvPicPr>
        <p:blipFill>
          <a:blip r:embed="rId5" cstate="print"/>
          <a:srcRect t="9524"/>
          <a:stretch>
            <a:fillRect/>
          </a:stretch>
        </p:blipFill>
        <p:spPr bwMode="auto">
          <a:xfrm>
            <a:off x="6781800" y="152400"/>
            <a:ext cx="2209800" cy="2743200"/>
          </a:xfrm>
          <a:prstGeom prst="roundRect">
            <a:avLst/>
          </a:prstGeom>
          <a:noFill/>
        </p:spPr>
      </p:pic>
      <p:pic>
        <p:nvPicPr>
          <p:cNvPr id="3077" name="Picture 5" descr="F:\спартакиада\IMG_03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533400"/>
            <a:ext cx="3200400" cy="2133600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спартакиада\IMG_0405.JPG"/>
          <p:cNvPicPr>
            <a:picLocks noChangeAspect="1" noChangeArrowheads="1"/>
          </p:cNvPicPr>
          <p:nvPr/>
        </p:nvPicPr>
        <p:blipFill>
          <a:blip r:embed="rId2" cstate="print"/>
          <a:srcRect l="4615" t="13846" r="5385" b="20000"/>
          <a:stretch>
            <a:fillRect/>
          </a:stretch>
        </p:blipFill>
        <p:spPr bwMode="auto">
          <a:xfrm rot="21006468">
            <a:off x="205075" y="1173183"/>
            <a:ext cx="2349795" cy="2590800"/>
          </a:xfrm>
          <a:prstGeom prst="rect">
            <a:avLst/>
          </a:prstGeom>
          <a:noFill/>
        </p:spPr>
      </p:pic>
      <p:pic>
        <p:nvPicPr>
          <p:cNvPr id="4100" name="Picture 4" descr="F:\спартакиада\IMG_0408.JPG"/>
          <p:cNvPicPr>
            <a:picLocks noChangeAspect="1" noChangeArrowheads="1"/>
          </p:cNvPicPr>
          <p:nvPr/>
        </p:nvPicPr>
        <p:blipFill>
          <a:blip r:embed="rId3" cstate="print"/>
          <a:srcRect l="28788" t="4545" r="33333"/>
          <a:stretch>
            <a:fillRect/>
          </a:stretch>
        </p:blipFill>
        <p:spPr bwMode="auto">
          <a:xfrm rot="574298">
            <a:off x="6727368" y="1208739"/>
            <a:ext cx="1973190" cy="3176594"/>
          </a:xfrm>
          <a:prstGeom prst="rect">
            <a:avLst/>
          </a:prstGeom>
          <a:noFill/>
        </p:spPr>
      </p:pic>
      <p:pic>
        <p:nvPicPr>
          <p:cNvPr id="4103" name="Picture 7" descr="F:\спартакиада\IMG_0419.JPG"/>
          <p:cNvPicPr>
            <a:picLocks noChangeAspect="1" noChangeArrowheads="1"/>
          </p:cNvPicPr>
          <p:nvPr/>
        </p:nvPicPr>
        <p:blipFill>
          <a:blip r:embed="rId4" cstate="print"/>
          <a:srcRect l="9706" t="7516" r="10000" b="18824"/>
          <a:stretch>
            <a:fillRect/>
          </a:stretch>
        </p:blipFill>
        <p:spPr bwMode="auto">
          <a:xfrm rot="21021219">
            <a:off x="1384369" y="3467990"/>
            <a:ext cx="2277166" cy="313353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Georgia" pitchFamily="18" charset="0"/>
              </a:rPr>
              <a:t>г. </a:t>
            </a:r>
            <a:r>
              <a:rPr lang="ru-RU" b="1" dirty="0" smtClean="0">
                <a:latin typeface="Georgia" pitchFamily="18" charset="0"/>
              </a:rPr>
              <a:t>Минеральные воды</a:t>
            </a:r>
            <a:endParaRPr lang="ru-RU" dirty="0"/>
          </a:p>
        </p:txBody>
      </p:sp>
      <p:pic>
        <p:nvPicPr>
          <p:cNvPr id="4101" name="Picture 5" descr="F:\спартакиада\IMG_0410.JPG"/>
          <p:cNvPicPr>
            <a:picLocks noChangeAspect="1" noChangeArrowheads="1"/>
          </p:cNvPicPr>
          <p:nvPr/>
        </p:nvPicPr>
        <p:blipFill>
          <a:blip r:embed="rId5" cstate="print"/>
          <a:srcRect l="4938" r="30864"/>
          <a:stretch>
            <a:fillRect/>
          </a:stretch>
        </p:blipFill>
        <p:spPr bwMode="auto">
          <a:xfrm rot="539111">
            <a:off x="4169898" y="3627531"/>
            <a:ext cx="2768221" cy="2874691"/>
          </a:xfrm>
          <a:prstGeom prst="rect">
            <a:avLst/>
          </a:prstGeom>
          <a:noFill/>
        </p:spPr>
      </p:pic>
      <p:pic>
        <p:nvPicPr>
          <p:cNvPr id="4102" name="Picture 6" descr="F:\спартакиада\IMG_0424.JPG"/>
          <p:cNvPicPr>
            <a:picLocks noChangeAspect="1" noChangeArrowheads="1"/>
          </p:cNvPicPr>
          <p:nvPr/>
        </p:nvPicPr>
        <p:blipFill>
          <a:blip r:embed="rId6" cstate="print"/>
          <a:srcRect b="19512"/>
          <a:stretch>
            <a:fillRect/>
          </a:stretch>
        </p:blipFill>
        <p:spPr bwMode="auto">
          <a:xfrm>
            <a:off x="2743200" y="1219200"/>
            <a:ext cx="3782291" cy="20295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atin typeface="Georgia" pitchFamily="18" charset="0"/>
              </a:rPr>
              <a:t>г. </a:t>
            </a:r>
            <a:r>
              <a:rPr lang="ru-RU" b="1" dirty="0" err="1" smtClean="0">
                <a:latin typeface="Georgia" pitchFamily="18" charset="0"/>
              </a:rPr>
              <a:t>кисловодск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81000" y="1219200"/>
            <a:ext cx="58673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Открытие спартакиады</a:t>
            </a:r>
            <a:endParaRPr lang="ru-RU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F:\спартакиада\IMG_0433.JPG"/>
          <p:cNvPicPr>
            <a:picLocks noChangeAspect="1" noChangeArrowheads="1"/>
          </p:cNvPicPr>
          <p:nvPr/>
        </p:nvPicPr>
        <p:blipFill>
          <a:blip r:embed="rId2" cstate="print"/>
          <a:srcRect l="2583" t="11622" r="3148"/>
          <a:stretch>
            <a:fillRect/>
          </a:stretch>
        </p:blipFill>
        <p:spPr bwMode="auto">
          <a:xfrm>
            <a:off x="152400" y="1676400"/>
            <a:ext cx="5105400" cy="3190875"/>
          </a:xfrm>
          <a:prstGeom prst="rect">
            <a:avLst/>
          </a:prstGeom>
          <a:noFill/>
        </p:spPr>
      </p:pic>
      <p:pic>
        <p:nvPicPr>
          <p:cNvPr id="5123" name="Picture 3" descr="F:\спартакиада\IMG_0457.JPG"/>
          <p:cNvPicPr>
            <a:picLocks noChangeAspect="1" noChangeArrowheads="1"/>
          </p:cNvPicPr>
          <p:nvPr/>
        </p:nvPicPr>
        <p:blipFill>
          <a:blip r:embed="rId3" cstate="print"/>
          <a:srcRect l="25038" t="17334" r="23924" b="4664"/>
          <a:stretch>
            <a:fillRect/>
          </a:stretch>
        </p:blipFill>
        <p:spPr bwMode="auto">
          <a:xfrm>
            <a:off x="5791200" y="2057400"/>
            <a:ext cx="2590800" cy="2639684"/>
          </a:xfrm>
          <a:prstGeom prst="rect">
            <a:avLst/>
          </a:prstGeom>
          <a:noFill/>
        </p:spPr>
      </p:pic>
      <p:pic>
        <p:nvPicPr>
          <p:cNvPr id="5124" name="Picture 4" descr="F:\спартакиада\IMG_0453.JPG"/>
          <p:cNvPicPr>
            <a:picLocks noChangeAspect="1" noChangeArrowheads="1"/>
          </p:cNvPicPr>
          <p:nvPr/>
        </p:nvPicPr>
        <p:blipFill>
          <a:blip r:embed="rId4" cstate="print"/>
          <a:srcRect t="28571"/>
          <a:stretch>
            <a:fillRect/>
          </a:stretch>
        </p:blipFill>
        <p:spPr bwMode="auto">
          <a:xfrm>
            <a:off x="457200" y="4876800"/>
            <a:ext cx="3817620" cy="1817915"/>
          </a:xfrm>
          <a:prstGeom prst="rect">
            <a:avLst/>
          </a:prstGeom>
          <a:noFill/>
        </p:spPr>
      </p:pic>
      <p:pic>
        <p:nvPicPr>
          <p:cNvPr id="5125" name="Picture 5" descr="F:\спартакиада\IMG_0441.JPG"/>
          <p:cNvPicPr>
            <a:picLocks noChangeAspect="1" noChangeArrowheads="1"/>
          </p:cNvPicPr>
          <p:nvPr/>
        </p:nvPicPr>
        <p:blipFill>
          <a:blip r:embed="rId5" cstate="print"/>
          <a:srcRect l="6173" t="42593" r="14815"/>
          <a:stretch>
            <a:fillRect/>
          </a:stretch>
        </p:blipFill>
        <p:spPr bwMode="auto">
          <a:xfrm>
            <a:off x="4648200" y="4876800"/>
            <a:ext cx="3765755" cy="1824037"/>
          </a:xfrm>
          <a:prstGeom prst="rect">
            <a:avLst/>
          </a:prstGeom>
          <a:noFill/>
        </p:spPr>
      </p:pic>
      <p:pic>
        <p:nvPicPr>
          <p:cNvPr id="5126" name="Picture 6" descr="F:\спартакиада\IMG_0435.JPG"/>
          <p:cNvPicPr>
            <a:picLocks noChangeAspect="1" noChangeArrowheads="1"/>
          </p:cNvPicPr>
          <p:nvPr/>
        </p:nvPicPr>
        <p:blipFill>
          <a:blip r:embed="rId6" cstate="print"/>
          <a:srcRect l="3419" t="23077" r="7692"/>
          <a:stretch>
            <a:fillRect/>
          </a:stretch>
        </p:blipFill>
        <p:spPr bwMode="auto">
          <a:xfrm>
            <a:off x="5486400" y="87923"/>
            <a:ext cx="3276600" cy="1890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Georgia" pitchFamily="18" charset="0"/>
              </a:rPr>
              <a:t>Участники спартакиады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81000" y="1371600"/>
            <a:ext cx="4385496" cy="66787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Адыгея</a:t>
            </a: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Башкортостан</a:t>
            </a: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Белгородская обл.</a:t>
            </a: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Бурятия</a:t>
            </a: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Воронежская обл.</a:t>
            </a: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Дагестан</a:t>
            </a: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Ингушетия</a:t>
            </a: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Кабардино-Балкария</a:t>
            </a: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Карачаево-Черкесия</a:t>
            </a: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Краснодарский край</a:t>
            </a: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Ленинградская обл.</a:t>
            </a: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Липецкая обл.</a:t>
            </a: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Московская обл.</a:t>
            </a: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Мурманская обл.</a:t>
            </a:r>
          </a:p>
          <a:p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pPr algn="ctr"/>
            <a:endParaRPr lang="ru-RU" sz="1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pPr algn="ctr"/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79279" y="1524000"/>
            <a:ext cx="3961341" cy="56323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Пензенская обл.</a:t>
            </a: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Пермский край</a:t>
            </a:r>
          </a:p>
          <a:p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Ростовская обл.</a:t>
            </a: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РСО - Алания</a:t>
            </a:r>
          </a:p>
          <a:p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Республика Саха</a:t>
            </a: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Самара</a:t>
            </a:r>
          </a:p>
          <a:p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Самарская обл.</a:t>
            </a: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Свердловская обл.</a:t>
            </a: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Ставропольский край</a:t>
            </a: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ХМАО</a:t>
            </a: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Челябинская обл.</a:t>
            </a: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Чеченская республика</a:t>
            </a:r>
          </a:p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Ярославская обл.</a:t>
            </a:r>
          </a:p>
          <a:p>
            <a:pPr algn="ctr"/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pPr algn="ctr"/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86800" cy="841248"/>
          </a:xfrm>
        </p:spPr>
        <p:txBody>
          <a:bodyPr/>
          <a:lstStyle/>
          <a:p>
            <a:pPr algn="ctr"/>
            <a:r>
              <a:rPr lang="ru-RU" b="1" dirty="0" smtClean="0">
                <a:latin typeface="Georgia" pitchFamily="18" charset="0"/>
              </a:rPr>
              <a:t>первый  день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35547" y="1219200"/>
            <a:ext cx="52052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Легкая атлетика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62000" y="2133600"/>
            <a:ext cx="7861384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Бег 100 м</a:t>
            </a:r>
          </a:p>
          <a:p>
            <a:pPr algn="ctr"/>
            <a:endParaRPr lang="ru-RU" sz="4400" b="1" cap="none" spc="0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Прыжки в длину с разбега</a:t>
            </a:r>
          </a:p>
          <a:p>
            <a:pPr algn="ctr"/>
            <a:endParaRPr lang="ru-RU" sz="4400" b="1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Толкание ядра</a:t>
            </a:r>
          </a:p>
          <a:p>
            <a:pPr algn="ctr"/>
            <a:r>
              <a:rPr lang="ru-RU" sz="44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(девушки - 3кг; юноши – 5 кг)</a:t>
            </a:r>
            <a:endParaRPr lang="ru-RU" sz="44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100 м    </a:t>
            </a:r>
            <a:endParaRPr lang="ru-RU" sz="4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F:\спартакиада\IMG_0481.JPG"/>
          <p:cNvPicPr>
            <a:picLocks noChangeAspect="1" noChangeArrowheads="1"/>
          </p:cNvPicPr>
          <p:nvPr/>
        </p:nvPicPr>
        <p:blipFill>
          <a:blip r:embed="rId2" cstate="print"/>
          <a:srcRect l="9804" t="38235" r="13725" b="5882"/>
          <a:stretch>
            <a:fillRect/>
          </a:stretch>
        </p:blipFill>
        <p:spPr bwMode="auto">
          <a:xfrm>
            <a:off x="228600" y="1371600"/>
            <a:ext cx="3657600" cy="1862902"/>
          </a:xfrm>
          <a:prstGeom prst="rect">
            <a:avLst/>
          </a:prstGeom>
          <a:noFill/>
        </p:spPr>
      </p:pic>
      <p:pic>
        <p:nvPicPr>
          <p:cNvPr id="6147" name="Picture 3" descr="F:\спартакиада\IMG_0471.JPG"/>
          <p:cNvPicPr>
            <a:picLocks noChangeAspect="1" noChangeArrowheads="1"/>
          </p:cNvPicPr>
          <p:nvPr/>
        </p:nvPicPr>
        <p:blipFill>
          <a:blip r:embed="rId3" cstate="print"/>
          <a:srcRect l="30103" t="42897"/>
          <a:stretch>
            <a:fillRect/>
          </a:stretch>
        </p:blipFill>
        <p:spPr bwMode="auto">
          <a:xfrm>
            <a:off x="5181600" y="1371600"/>
            <a:ext cx="3505200" cy="190906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47800" y="914400"/>
            <a:ext cx="102624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Рома</a:t>
            </a:r>
            <a:endParaRPr lang="ru-RU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00800" y="914400"/>
            <a:ext cx="121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Дима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600" y="3200400"/>
            <a:ext cx="312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в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ремя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 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13.7 с    33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место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67400" y="3276600"/>
            <a:ext cx="3017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время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 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13.5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с   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23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место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6148" name="Picture 4" descr="F:\спартакиада\IMG_0475.JPG"/>
          <p:cNvPicPr>
            <a:picLocks noChangeAspect="1" noChangeArrowheads="1"/>
          </p:cNvPicPr>
          <p:nvPr/>
        </p:nvPicPr>
        <p:blipFill>
          <a:blip r:embed="rId4" cstate="print"/>
          <a:srcRect l="40529" t="32862" b="19489"/>
          <a:stretch>
            <a:fillRect/>
          </a:stretch>
        </p:blipFill>
        <p:spPr bwMode="auto">
          <a:xfrm>
            <a:off x="228600" y="4038600"/>
            <a:ext cx="3851712" cy="20574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33400" y="6096000"/>
            <a:ext cx="3046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время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 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14.6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с   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49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место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86400" y="6096000"/>
            <a:ext cx="30059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время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 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14.1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с   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43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место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19200" y="3581400"/>
            <a:ext cx="12843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Алеша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248400" y="3581400"/>
            <a:ext cx="1208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Миша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6149" name="Picture 5" descr="F:\спартакиада\IMG_0480.JPG"/>
          <p:cNvPicPr>
            <a:picLocks noChangeAspect="1" noChangeArrowheads="1"/>
          </p:cNvPicPr>
          <p:nvPr/>
        </p:nvPicPr>
        <p:blipFill>
          <a:blip r:embed="rId5" cstate="print"/>
          <a:srcRect l="26087" t="30435" b="8696"/>
          <a:stretch>
            <a:fillRect/>
          </a:stretch>
        </p:blipFill>
        <p:spPr bwMode="auto">
          <a:xfrm>
            <a:off x="4953000" y="4038600"/>
            <a:ext cx="3810000" cy="2091765"/>
          </a:xfrm>
          <a:prstGeom prst="rect">
            <a:avLst/>
          </a:prstGeom>
          <a:noFill/>
        </p:spPr>
      </p:pic>
      <p:sp>
        <p:nvSpPr>
          <p:cNvPr id="16" name="Ромб 15"/>
          <p:cNvSpPr/>
          <p:nvPr/>
        </p:nvSpPr>
        <p:spPr>
          <a:xfrm>
            <a:off x="2819400" y="2590800"/>
            <a:ext cx="3276600" cy="205740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65</a:t>
            </a:r>
          </a:p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участников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380</TotalTime>
  <Words>444</Words>
  <Application>Microsoft Office PowerPoint</Application>
  <PresentationFormat>Экран (4:3)</PresentationFormat>
  <Paragraphs>168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Трек</vt:lpstr>
      <vt:lpstr>Всероссийская спартакиада для детей-инвалидов и детей с ограниченными возможностями здоровья   29.09-03.10.2014 г.                                                  город-курорт Кисловодск</vt:lpstr>
      <vt:lpstr>Дорога  до  Кисловодска…</vt:lpstr>
      <vt:lpstr>г. Москва</vt:lpstr>
      <vt:lpstr>г. Москва</vt:lpstr>
      <vt:lpstr>г. Минеральные воды</vt:lpstr>
      <vt:lpstr>г. кисловодск</vt:lpstr>
      <vt:lpstr>Участники спартакиады</vt:lpstr>
      <vt:lpstr>первый  день</vt:lpstr>
      <vt:lpstr>100 м    </vt:lpstr>
      <vt:lpstr>Лучший результат</vt:lpstr>
      <vt:lpstr>100 м</vt:lpstr>
      <vt:lpstr>Прыжок в длину с разбега</vt:lpstr>
      <vt:lpstr>Толкание ядра</vt:lpstr>
      <vt:lpstr>Пресс-конференция</vt:lpstr>
      <vt:lpstr>Второй день</vt:lpstr>
      <vt:lpstr>Отжимания</vt:lpstr>
      <vt:lpstr>подтягивания</vt:lpstr>
      <vt:lpstr>Угол в висе</vt:lpstr>
      <vt:lpstr>отжимания</vt:lpstr>
      <vt:lpstr>Поднятие ног</vt:lpstr>
      <vt:lpstr>пресс</vt:lpstr>
      <vt:lpstr>Обзорная экскурсия по городу</vt:lpstr>
      <vt:lpstr>«замок коварства и любви»</vt:lpstr>
      <vt:lpstr>Третий день</vt:lpstr>
      <vt:lpstr>награждение</vt:lpstr>
      <vt:lpstr>«Долина роз»</vt:lpstr>
      <vt:lpstr>«канатная дорога»</vt:lpstr>
      <vt:lpstr>Дорога  домой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39</cp:revision>
  <dcterms:modified xsi:type="dcterms:W3CDTF">2014-10-06T21:10:51Z</dcterms:modified>
</cp:coreProperties>
</file>