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2" r:id="rId4"/>
    <p:sldId id="256" r:id="rId5"/>
    <p:sldId id="257" r:id="rId6"/>
    <p:sldId id="258" r:id="rId7"/>
    <p:sldId id="259" r:id="rId8"/>
    <p:sldId id="260" r:id="rId9"/>
    <p:sldId id="266" r:id="rId10"/>
    <p:sldId id="261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5BE00-0B17-44D9-A898-F9F2F0EB83E2}" type="doc">
      <dgm:prSet loTypeId="urn:microsoft.com/office/officeart/2005/8/layout/process4" loCatId="process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BC5FF6C-0304-4EE5-8103-F9DA8B805123}">
      <dgm:prSet phldrT="[Текст]" custT="1"/>
      <dgm:spPr/>
      <dgm:t>
        <a:bodyPr/>
        <a:lstStyle/>
        <a:p>
          <a:r>
            <a:rPr lang="ru-RU" sz="2800" b="1" dirty="0" smtClean="0"/>
            <a:t>Исследование слуха новорожденного в роддоме</a:t>
          </a:r>
          <a:endParaRPr lang="ru-RU" sz="2800" b="1" dirty="0"/>
        </a:p>
      </dgm:t>
    </dgm:pt>
    <dgm:pt modelId="{43AF24A1-E987-4C87-8A6C-699FE36EE72B}" type="parTrans" cxnId="{30E93998-7C97-4EF1-A799-6BBE245F271C}">
      <dgm:prSet/>
      <dgm:spPr/>
      <dgm:t>
        <a:bodyPr/>
        <a:lstStyle/>
        <a:p>
          <a:endParaRPr lang="ru-RU"/>
        </a:p>
      </dgm:t>
    </dgm:pt>
    <dgm:pt modelId="{0A166960-3808-4F7F-B6F4-58678F12464E}" type="sibTrans" cxnId="{30E93998-7C97-4EF1-A799-6BBE245F271C}">
      <dgm:prSet/>
      <dgm:spPr/>
      <dgm:t>
        <a:bodyPr/>
        <a:lstStyle/>
        <a:p>
          <a:endParaRPr lang="ru-RU"/>
        </a:p>
      </dgm:t>
    </dgm:pt>
    <dgm:pt modelId="{818535DC-037A-4EE8-B973-204E1CA27D30}">
      <dgm:prSet phldrT="[Текст]" custT="1"/>
      <dgm:spPr/>
      <dgm:t>
        <a:bodyPr/>
        <a:lstStyle/>
        <a:p>
          <a:r>
            <a:rPr lang="ru-RU" sz="2400" b="1" dirty="0" smtClean="0"/>
            <a:t>Обследование в </a:t>
          </a:r>
          <a:r>
            <a:rPr lang="ru-RU" sz="2400" b="1" dirty="0" err="1" smtClean="0"/>
            <a:t>сурдологическом</a:t>
          </a:r>
          <a:r>
            <a:rPr lang="ru-RU" sz="2400" b="1" dirty="0" smtClean="0"/>
            <a:t> центре</a:t>
          </a:r>
          <a:endParaRPr lang="ru-RU" sz="2400" b="1" dirty="0"/>
        </a:p>
      </dgm:t>
    </dgm:pt>
    <dgm:pt modelId="{A9DD98C6-F962-474F-BD22-ADAB7B342AC0}" type="parTrans" cxnId="{343ACCDC-B4B1-462C-B12B-A74B275AE7AA}">
      <dgm:prSet/>
      <dgm:spPr/>
      <dgm:t>
        <a:bodyPr/>
        <a:lstStyle/>
        <a:p>
          <a:endParaRPr lang="ru-RU"/>
        </a:p>
      </dgm:t>
    </dgm:pt>
    <dgm:pt modelId="{C7D94659-878C-4822-A933-DDEED4AB4E17}" type="sibTrans" cxnId="{343ACCDC-B4B1-462C-B12B-A74B275AE7AA}">
      <dgm:prSet/>
      <dgm:spPr/>
      <dgm:t>
        <a:bodyPr/>
        <a:lstStyle/>
        <a:p>
          <a:endParaRPr lang="ru-RU"/>
        </a:p>
      </dgm:t>
    </dgm:pt>
    <dgm:pt modelId="{D7E14252-763C-43A4-AE2D-C23E5C81586D}">
      <dgm:prSet phldrT="[Текст]" custT="1"/>
      <dgm:spPr/>
      <dgm:t>
        <a:bodyPr/>
        <a:lstStyle/>
        <a:p>
          <a:r>
            <a:rPr lang="ru-RU" sz="2000" dirty="0" err="1" smtClean="0"/>
            <a:t>Аудиологическое</a:t>
          </a:r>
          <a:r>
            <a:rPr lang="ru-RU" sz="2000" dirty="0" smtClean="0"/>
            <a:t> обследование</a:t>
          </a:r>
          <a:endParaRPr lang="ru-RU" sz="2000" dirty="0"/>
        </a:p>
      </dgm:t>
    </dgm:pt>
    <dgm:pt modelId="{FCBDB2B7-748F-4CCA-BE11-A0D6EA9F1981}" type="parTrans" cxnId="{9617CF0D-719B-4A93-BC4F-C6DF1BCD5BC8}">
      <dgm:prSet/>
      <dgm:spPr/>
      <dgm:t>
        <a:bodyPr/>
        <a:lstStyle/>
        <a:p>
          <a:endParaRPr lang="ru-RU"/>
        </a:p>
      </dgm:t>
    </dgm:pt>
    <dgm:pt modelId="{11FB1130-A4EC-4875-8CD6-22ECD22E9E1D}" type="sibTrans" cxnId="{9617CF0D-719B-4A93-BC4F-C6DF1BCD5BC8}">
      <dgm:prSet/>
      <dgm:spPr/>
      <dgm:t>
        <a:bodyPr/>
        <a:lstStyle/>
        <a:p>
          <a:endParaRPr lang="ru-RU"/>
        </a:p>
      </dgm:t>
    </dgm:pt>
    <dgm:pt modelId="{1E16F970-D5B4-4AA8-B230-35DAA404EF16}">
      <dgm:prSet phldrT="[Текст]" custT="1"/>
      <dgm:spPr/>
      <dgm:t>
        <a:bodyPr/>
        <a:lstStyle/>
        <a:p>
          <a:r>
            <a:rPr lang="ru-RU" sz="2000" dirty="0" err="1" smtClean="0"/>
            <a:t>Слухопротезирование</a:t>
          </a:r>
          <a:endParaRPr lang="ru-RU" sz="2000" dirty="0"/>
        </a:p>
      </dgm:t>
    </dgm:pt>
    <dgm:pt modelId="{87004213-1A02-48B4-B674-EE13C8E8BFC7}" type="parTrans" cxnId="{DBDB03E1-8336-4184-9785-F61862EA7B9E}">
      <dgm:prSet/>
      <dgm:spPr/>
      <dgm:t>
        <a:bodyPr/>
        <a:lstStyle/>
        <a:p>
          <a:endParaRPr lang="ru-RU"/>
        </a:p>
      </dgm:t>
    </dgm:pt>
    <dgm:pt modelId="{DB51B483-1CAF-4AF0-A913-7F47DBE6BE31}" type="sibTrans" cxnId="{DBDB03E1-8336-4184-9785-F61862EA7B9E}">
      <dgm:prSet/>
      <dgm:spPr/>
      <dgm:t>
        <a:bodyPr/>
        <a:lstStyle/>
        <a:p>
          <a:endParaRPr lang="ru-RU"/>
        </a:p>
      </dgm:t>
    </dgm:pt>
    <dgm:pt modelId="{188F99C2-A2B5-4185-BFD3-B4A010B8C8AC}">
      <dgm:prSet phldrT="[Текст]" custT="1"/>
      <dgm:spPr/>
      <dgm:t>
        <a:bodyPr/>
        <a:lstStyle/>
        <a:p>
          <a:r>
            <a:rPr lang="ru-RU" sz="2400" b="1" dirty="0" err="1" smtClean="0"/>
            <a:t>Психолого-медико-педагогическое</a:t>
          </a:r>
          <a:r>
            <a:rPr lang="ru-RU" sz="2400" b="1" dirty="0" smtClean="0"/>
            <a:t> обследование</a:t>
          </a:r>
          <a:r>
            <a:rPr lang="ru-RU" sz="2400" dirty="0" smtClean="0"/>
            <a:t> </a:t>
          </a:r>
        </a:p>
      </dgm:t>
    </dgm:pt>
    <dgm:pt modelId="{3D85C5E7-72F0-4AB3-8EDC-B8B7A18F181C}" type="parTrans" cxnId="{8D0AE934-5F10-44CF-9AAC-7AF62AA576C0}">
      <dgm:prSet/>
      <dgm:spPr/>
      <dgm:t>
        <a:bodyPr/>
        <a:lstStyle/>
        <a:p>
          <a:endParaRPr lang="ru-RU"/>
        </a:p>
      </dgm:t>
    </dgm:pt>
    <dgm:pt modelId="{635CFACA-191D-437E-909B-69FC207AA967}" type="sibTrans" cxnId="{8D0AE934-5F10-44CF-9AAC-7AF62AA576C0}">
      <dgm:prSet/>
      <dgm:spPr/>
      <dgm:t>
        <a:bodyPr/>
        <a:lstStyle/>
        <a:p>
          <a:endParaRPr lang="ru-RU"/>
        </a:p>
      </dgm:t>
    </dgm:pt>
    <dgm:pt modelId="{9C804B8A-06BF-47D7-B84A-2B0D4D593CB1}">
      <dgm:prSet custT="1"/>
      <dgm:spPr/>
      <dgm:t>
        <a:bodyPr/>
        <a:lstStyle/>
        <a:p>
          <a:r>
            <a:rPr lang="ru-RU" sz="2400" b="1" dirty="0" smtClean="0"/>
            <a:t>Выбор родителями образовательного учреждения </a:t>
          </a:r>
          <a:endParaRPr lang="ru-RU" sz="2400" b="1" dirty="0"/>
        </a:p>
      </dgm:t>
    </dgm:pt>
    <dgm:pt modelId="{83A87C8A-3F3D-469C-BB48-EA3886D03C66}" type="parTrans" cxnId="{AE454E54-685C-4362-B82C-78E395CB15DC}">
      <dgm:prSet/>
      <dgm:spPr/>
      <dgm:t>
        <a:bodyPr/>
        <a:lstStyle/>
        <a:p>
          <a:endParaRPr lang="ru-RU"/>
        </a:p>
      </dgm:t>
    </dgm:pt>
    <dgm:pt modelId="{E012E894-ACB0-46B2-8D53-1147D339A0A9}" type="sibTrans" cxnId="{AE454E54-685C-4362-B82C-78E395CB15DC}">
      <dgm:prSet/>
      <dgm:spPr/>
      <dgm:t>
        <a:bodyPr/>
        <a:lstStyle/>
        <a:p>
          <a:endParaRPr lang="ru-RU"/>
        </a:p>
      </dgm:t>
    </dgm:pt>
    <dgm:pt modelId="{2DDA248E-22C1-41AA-AAB8-DB250F24A185}">
      <dgm:prSet/>
      <dgm:spPr/>
      <dgm:t>
        <a:bodyPr/>
        <a:lstStyle/>
        <a:p>
          <a:r>
            <a:rPr lang="ru-RU" b="0" dirty="0" err="1" smtClean="0"/>
            <a:t>Кохлеарная</a:t>
          </a:r>
          <a:r>
            <a:rPr lang="ru-RU" b="0" dirty="0" smtClean="0"/>
            <a:t> имплантация</a:t>
          </a:r>
          <a:endParaRPr lang="ru-RU" b="0" dirty="0"/>
        </a:p>
      </dgm:t>
    </dgm:pt>
    <dgm:pt modelId="{F8519115-575D-49A2-8BFE-23C23C4F5BF6}" type="parTrans" cxnId="{275C2E5A-AC2A-4213-967D-E18C67F84B37}">
      <dgm:prSet/>
      <dgm:spPr/>
      <dgm:t>
        <a:bodyPr/>
        <a:lstStyle/>
        <a:p>
          <a:endParaRPr lang="ru-RU"/>
        </a:p>
      </dgm:t>
    </dgm:pt>
    <dgm:pt modelId="{0C3C9BB0-5B34-4AB4-8134-AADA01C42E5F}" type="sibTrans" cxnId="{275C2E5A-AC2A-4213-967D-E18C67F84B37}">
      <dgm:prSet/>
      <dgm:spPr/>
      <dgm:t>
        <a:bodyPr/>
        <a:lstStyle/>
        <a:p>
          <a:endParaRPr lang="ru-RU"/>
        </a:p>
      </dgm:t>
    </dgm:pt>
    <dgm:pt modelId="{A23E2C1B-1E14-4BC6-877C-48D60CA9384C}" type="pres">
      <dgm:prSet presAssocID="{9915BE00-0B17-44D9-A898-F9F2F0EB83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9E2BDA-827A-435E-8263-35B7E8118D09}" type="pres">
      <dgm:prSet presAssocID="{9C804B8A-06BF-47D7-B84A-2B0D4D593CB1}" presName="boxAndChildren" presStyleCnt="0"/>
      <dgm:spPr/>
      <dgm:t>
        <a:bodyPr/>
        <a:lstStyle/>
        <a:p>
          <a:endParaRPr lang="ru-RU"/>
        </a:p>
      </dgm:t>
    </dgm:pt>
    <dgm:pt modelId="{7C2CE5F4-8706-4EB6-860F-ACDD662AF336}" type="pres">
      <dgm:prSet presAssocID="{9C804B8A-06BF-47D7-B84A-2B0D4D593CB1}" presName="parentTextBox" presStyleLbl="node1" presStyleIdx="0" presStyleCnt="4"/>
      <dgm:spPr/>
      <dgm:t>
        <a:bodyPr/>
        <a:lstStyle/>
        <a:p>
          <a:endParaRPr lang="ru-RU"/>
        </a:p>
      </dgm:t>
    </dgm:pt>
    <dgm:pt modelId="{A6A9043E-734A-4DD3-9776-623675DDD19A}" type="pres">
      <dgm:prSet presAssocID="{635CFACA-191D-437E-909B-69FC207AA967}" presName="sp" presStyleCnt="0"/>
      <dgm:spPr/>
      <dgm:t>
        <a:bodyPr/>
        <a:lstStyle/>
        <a:p>
          <a:endParaRPr lang="ru-RU"/>
        </a:p>
      </dgm:t>
    </dgm:pt>
    <dgm:pt modelId="{6952C67D-48FE-4915-B44D-467A4D0C8A67}" type="pres">
      <dgm:prSet presAssocID="{188F99C2-A2B5-4185-BFD3-B4A010B8C8AC}" presName="arrowAndChildren" presStyleCnt="0"/>
      <dgm:spPr/>
      <dgm:t>
        <a:bodyPr/>
        <a:lstStyle/>
        <a:p>
          <a:endParaRPr lang="ru-RU"/>
        </a:p>
      </dgm:t>
    </dgm:pt>
    <dgm:pt modelId="{832DBEF9-BB7C-4DB3-BF7E-49BDE9C2F0B7}" type="pres">
      <dgm:prSet presAssocID="{188F99C2-A2B5-4185-BFD3-B4A010B8C8AC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0CE4C193-FD05-44DC-AD8B-E27EEBE6682A}" type="pres">
      <dgm:prSet presAssocID="{C7D94659-878C-4822-A933-DDEED4AB4E17}" presName="sp" presStyleCnt="0"/>
      <dgm:spPr/>
      <dgm:t>
        <a:bodyPr/>
        <a:lstStyle/>
        <a:p>
          <a:endParaRPr lang="ru-RU"/>
        </a:p>
      </dgm:t>
    </dgm:pt>
    <dgm:pt modelId="{3304AB82-7563-4AD3-968B-2D5CBB578B64}" type="pres">
      <dgm:prSet presAssocID="{818535DC-037A-4EE8-B973-204E1CA27D30}" presName="arrowAndChildren" presStyleCnt="0"/>
      <dgm:spPr/>
      <dgm:t>
        <a:bodyPr/>
        <a:lstStyle/>
        <a:p>
          <a:endParaRPr lang="ru-RU"/>
        </a:p>
      </dgm:t>
    </dgm:pt>
    <dgm:pt modelId="{39E8BE4D-582B-4DFF-9D30-7B4974A23948}" type="pres">
      <dgm:prSet presAssocID="{818535DC-037A-4EE8-B973-204E1CA27D30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A63CC413-7F26-4380-9F3A-1D54F358A045}" type="pres">
      <dgm:prSet presAssocID="{818535DC-037A-4EE8-B973-204E1CA27D30}" presName="arrow" presStyleLbl="node1" presStyleIdx="2" presStyleCnt="4"/>
      <dgm:spPr/>
      <dgm:t>
        <a:bodyPr/>
        <a:lstStyle/>
        <a:p>
          <a:endParaRPr lang="ru-RU"/>
        </a:p>
      </dgm:t>
    </dgm:pt>
    <dgm:pt modelId="{DE2D7070-9DA3-4C60-A203-26749CDBE444}" type="pres">
      <dgm:prSet presAssocID="{818535DC-037A-4EE8-B973-204E1CA27D30}" presName="descendantArrow" presStyleCnt="0"/>
      <dgm:spPr/>
      <dgm:t>
        <a:bodyPr/>
        <a:lstStyle/>
        <a:p>
          <a:endParaRPr lang="ru-RU"/>
        </a:p>
      </dgm:t>
    </dgm:pt>
    <dgm:pt modelId="{8DBB5B60-67A1-46D0-B94A-62672E16E499}" type="pres">
      <dgm:prSet presAssocID="{D7E14252-763C-43A4-AE2D-C23E5C81586D}" presName="childTextArrow" presStyleLbl="fgAccFollowNode1" presStyleIdx="0" presStyleCnt="3" custScaleX="79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A4223-A4E2-4B5A-A9CD-862480A50AEB}" type="pres">
      <dgm:prSet presAssocID="{1E16F970-D5B4-4AA8-B230-35DAA404EF1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BDEF7-AE16-4A13-B8C1-C8E18523E6F0}" type="pres">
      <dgm:prSet presAssocID="{2DDA248E-22C1-41AA-AAB8-DB250F24A185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19158-B371-4FB5-887E-6DEC63300BF9}" type="pres">
      <dgm:prSet presAssocID="{0A166960-3808-4F7F-B6F4-58678F12464E}" presName="sp" presStyleCnt="0"/>
      <dgm:spPr/>
      <dgm:t>
        <a:bodyPr/>
        <a:lstStyle/>
        <a:p>
          <a:endParaRPr lang="ru-RU"/>
        </a:p>
      </dgm:t>
    </dgm:pt>
    <dgm:pt modelId="{17506FD9-F00D-48B2-8597-AF82D961B103}" type="pres">
      <dgm:prSet presAssocID="{0BC5FF6C-0304-4EE5-8103-F9DA8B805123}" presName="arrowAndChildren" presStyleCnt="0"/>
      <dgm:spPr/>
      <dgm:t>
        <a:bodyPr/>
        <a:lstStyle/>
        <a:p>
          <a:endParaRPr lang="ru-RU"/>
        </a:p>
      </dgm:t>
    </dgm:pt>
    <dgm:pt modelId="{E3344986-1A8F-4041-9C32-660EEB23F1B0}" type="pres">
      <dgm:prSet presAssocID="{0BC5FF6C-0304-4EE5-8103-F9DA8B805123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5EF37D06-A39B-4C19-8867-EEB8C284E12F}" type="presOf" srcId="{9915BE00-0B17-44D9-A898-F9F2F0EB83E2}" destId="{A23E2C1B-1E14-4BC6-877C-48D60CA9384C}" srcOrd="0" destOrd="0" presId="urn:microsoft.com/office/officeart/2005/8/layout/process4"/>
    <dgm:cxn modelId="{275C2E5A-AC2A-4213-967D-E18C67F84B37}" srcId="{818535DC-037A-4EE8-B973-204E1CA27D30}" destId="{2DDA248E-22C1-41AA-AAB8-DB250F24A185}" srcOrd="2" destOrd="0" parTransId="{F8519115-575D-49A2-8BFE-23C23C4F5BF6}" sibTransId="{0C3C9BB0-5B34-4AB4-8134-AADA01C42E5F}"/>
    <dgm:cxn modelId="{A424489E-8BFC-40D6-8B11-0B86020FA872}" type="presOf" srcId="{D7E14252-763C-43A4-AE2D-C23E5C81586D}" destId="{8DBB5B60-67A1-46D0-B94A-62672E16E499}" srcOrd="0" destOrd="0" presId="urn:microsoft.com/office/officeart/2005/8/layout/process4"/>
    <dgm:cxn modelId="{AE454E54-685C-4362-B82C-78E395CB15DC}" srcId="{9915BE00-0B17-44D9-A898-F9F2F0EB83E2}" destId="{9C804B8A-06BF-47D7-B84A-2B0D4D593CB1}" srcOrd="3" destOrd="0" parTransId="{83A87C8A-3F3D-469C-BB48-EA3886D03C66}" sibTransId="{E012E894-ACB0-46B2-8D53-1147D339A0A9}"/>
    <dgm:cxn modelId="{C8E75E77-A559-40F5-9551-C87874E50B26}" type="presOf" srcId="{0BC5FF6C-0304-4EE5-8103-F9DA8B805123}" destId="{E3344986-1A8F-4041-9C32-660EEB23F1B0}" srcOrd="0" destOrd="0" presId="urn:microsoft.com/office/officeart/2005/8/layout/process4"/>
    <dgm:cxn modelId="{ED1FB7EA-4ECF-478B-A3C7-48F35D81CBF7}" type="presOf" srcId="{1E16F970-D5B4-4AA8-B230-35DAA404EF16}" destId="{3DEA4223-A4E2-4B5A-A9CD-862480A50AEB}" srcOrd="0" destOrd="0" presId="urn:microsoft.com/office/officeart/2005/8/layout/process4"/>
    <dgm:cxn modelId="{9617CF0D-719B-4A93-BC4F-C6DF1BCD5BC8}" srcId="{818535DC-037A-4EE8-B973-204E1CA27D30}" destId="{D7E14252-763C-43A4-AE2D-C23E5C81586D}" srcOrd="0" destOrd="0" parTransId="{FCBDB2B7-748F-4CCA-BE11-A0D6EA9F1981}" sibTransId="{11FB1130-A4EC-4875-8CD6-22ECD22E9E1D}"/>
    <dgm:cxn modelId="{253A3E65-089B-40A5-B401-0DCE62BEDF56}" type="presOf" srcId="{818535DC-037A-4EE8-B973-204E1CA27D30}" destId="{A63CC413-7F26-4380-9F3A-1D54F358A045}" srcOrd="1" destOrd="0" presId="urn:microsoft.com/office/officeart/2005/8/layout/process4"/>
    <dgm:cxn modelId="{8D0AE934-5F10-44CF-9AAC-7AF62AA576C0}" srcId="{9915BE00-0B17-44D9-A898-F9F2F0EB83E2}" destId="{188F99C2-A2B5-4185-BFD3-B4A010B8C8AC}" srcOrd="2" destOrd="0" parTransId="{3D85C5E7-72F0-4AB3-8EDC-B8B7A18F181C}" sibTransId="{635CFACA-191D-437E-909B-69FC207AA967}"/>
    <dgm:cxn modelId="{30E93998-7C97-4EF1-A799-6BBE245F271C}" srcId="{9915BE00-0B17-44D9-A898-F9F2F0EB83E2}" destId="{0BC5FF6C-0304-4EE5-8103-F9DA8B805123}" srcOrd="0" destOrd="0" parTransId="{43AF24A1-E987-4C87-8A6C-699FE36EE72B}" sibTransId="{0A166960-3808-4F7F-B6F4-58678F12464E}"/>
    <dgm:cxn modelId="{C93B0795-6D2E-4E75-8FDF-60B9E1A7F1F6}" type="presOf" srcId="{188F99C2-A2B5-4185-BFD3-B4A010B8C8AC}" destId="{832DBEF9-BB7C-4DB3-BF7E-49BDE9C2F0B7}" srcOrd="0" destOrd="0" presId="urn:microsoft.com/office/officeart/2005/8/layout/process4"/>
    <dgm:cxn modelId="{6989ECD3-E3F8-4483-A824-5B461C4C493D}" type="presOf" srcId="{2DDA248E-22C1-41AA-AAB8-DB250F24A185}" destId="{187BDEF7-AE16-4A13-B8C1-C8E18523E6F0}" srcOrd="0" destOrd="0" presId="urn:microsoft.com/office/officeart/2005/8/layout/process4"/>
    <dgm:cxn modelId="{DBDB03E1-8336-4184-9785-F61862EA7B9E}" srcId="{818535DC-037A-4EE8-B973-204E1CA27D30}" destId="{1E16F970-D5B4-4AA8-B230-35DAA404EF16}" srcOrd="1" destOrd="0" parTransId="{87004213-1A02-48B4-B674-EE13C8E8BFC7}" sibTransId="{DB51B483-1CAF-4AF0-A913-7F47DBE6BE31}"/>
    <dgm:cxn modelId="{343ACCDC-B4B1-462C-B12B-A74B275AE7AA}" srcId="{9915BE00-0B17-44D9-A898-F9F2F0EB83E2}" destId="{818535DC-037A-4EE8-B973-204E1CA27D30}" srcOrd="1" destOrd="0" parTransId="{A9DD98C6-F962-474F-BD22-ADAB7B342AC0}" sibTransId="{C7D94659-878C-4822-A933-DDEED4AB4E17}"/>
    <dgm:cxn modelId="{FE558271-3B5C-48D6-AC36-6CF9F4D22C20}" type="presOf" srcId="{818535DC-037A-4EE8-B973-204E1CA27D30}" destId="{39E8BE4D-582B-4DFF-9D30-7B4974A23948}" srcOrd="0" destOrd="0" presId="urn:microsoft.com/office/officeart/2005/8/layout/process4"/>
    <dgm:cxn modelId="{ADEF88DA-8468-4160-8DC3-FE7457FC893B}" type="presOf" srcId="{9C804B8A-06BF-47D7-B84A-2B0D4D593CB1}" destId="{7C2CE5F4-8706-4EB6-860F-ACDD662AF336}" srcOrd="0" destOrd="0" presId="urn:microsoft.com/office/officeart/2005/8/layout/process4"/>
    <dgm:cxn modelId="{ECF4089D-0664-4ABD-B844-E60C5F7026B9}" type="presParOf" srcId="{A23E2C1B-1E14-4BC6-877C-48D60CA9384C}" destId="{1A9E2BDA-827A-435E-8263-35B7E8118D09}" srcOrd="0" destOrd="0" presId="urn:microsoft.com/office/officeart/2005/8/layout/process4"/>
    <dgm:cxn modelId="{C8FF7457-40D5-443B-84EA-1BD10E354B60}" type="presParOf" srcId="{1A9E2BDA-827A-435E-8263-35B7E8118D09}" destId="{7C2CE5F4-8706-4EB6-860F-ACDD662AF336}" srcOrd="0" destOrd="0" presId="urn:microsoft.com/office/officeart/2005/8/layout/process4"/>
    <dgm:cxn modelId="{2046179C-A5C1-41D5-B0A2-94420E2D41FB}" type="presParOf" srcId="{A23E2C1B-1E14-4BC6-877C-48D60CA9384C}" destId="{A6A9043E-734A-4DD3-9776-623675DDD19A}" srcOrd="1" destOrd="0" presId="urn:microsoft.com/office/officeart/2005/8/layout/process4"/>
    <dgm:cxn modelId="{660857FB-D670-4030-A9F4-931DDBA8DB8F}" type="presParOf" srcId="{A23E2C1B-1E14-4BC6-877C-48D60CA9384C}" destId="{6952C67D-48FE-4915-B44D-467A4D0C8A67}" srcOrd="2" destOrd="0" presId="urn:microsoft.com/office/officeart/2005/8/layout/process4"/>
    <dgm:cxn modelId="{137066EA-D974-4048-AB4E-FAEB2C2F9BB5}" type="presParOf" srcId="{6952C67D-48FE-4915-B44D-467A4D0C8A67}" destId="{832DBEF9-BB7C-4DB3-BF7E-49BDE9C2F0B7}" srcOrd="0" destOrd="0" presId="urn:microsoft.com/office/officeart/2005/8/layout/process4"/>
    <dgm:cxn modelId="{4B8AFA6C-247B-4C18-A91F-0691D5103B51}" type="presParOf" srcId="{A23E2C1B-1E14-4BC6-877C-48D60CA9384C}" destId="{0CE4C193-FD05-44DC-AD8B-E27EEBE6682A}" srcOrd="3" destOrd="0" presId="urn:microsoft.com/office/officeart/2005/8/layout/process4"/>
    <dgm:cxn modelId="{292D2DCC-6B91-4679-A746-8A9711CA674C}" type="presParOf" srcId="{A23E2C1B-1E14-4BC6-877C-48D60CA9384C}" destId="{3304AB82-7563-4AD3-968B-2D5CBB578B64}" srcOrd="4" destOrd="0" presId="urn:microsoft.com/office/officeart/2005/8/layout/process4"/>
    <dgm:cxn modelId="{6576513B-9285-4A22-B399-F57F69957021}" type="presParOf" srcId="{3304AB82-7563-4AD3-968B-2D5CBB578B64}" destId="{39E8BE4D-582B-4DFF-9D30-7B4974A23948}" srcOrd="0" destOrd="0" presId="urn:microsoft.com/office/officeart/2005/8/layout/process4"/>
    <dgm:cxn modelId="{53AE54C7-0155-4FA2-B411-6CB6B891799F}" type="presParOf" srcId="{3304AB82-7563-4AD3-968B-2D5CBB578B64}" destId="{A63CC413-7F26-4380-9F3A-1D54F358A045}" srcOrd="1" destOrd="0" presId="urn:microsoft.com/office/officeart/2005/8/layout/process4"/>
    <dgm:cxn modelId="{1B404E81-329F-4CCE-9FDE-B66527E95CEF}" type="presParOf" srcId="{3304AB82-7563-4AD3-968B-2D5CBB578B64}" destId="{DE2D7070-9DA3-4C60-A203-26749CDBE444}" srcOrd="2" destOrd="0" presId="urn:microsoft.com/office/officeart/2005/8/layout/process4"/>
    <dgm:cxn modelId="{E5C57314-5077-4FD0-B21E-AC0FC80B5AA9}" type="presParOf" srcId="{DE2D7070-9DA3-4C60-A203-26749CDBE444}" destId="{8DBB5B60-67A1-46D0-B94A-62672E16E499}" srcOrd="0" destOrd="0" presId="urn:microsoft.com/office/officeart/2005/8/layout/process4"/>
    <dgm:cxn modelId="{343F4875-6F7F-4E24-ADC0-2977E9FC201B}" type="presParOf" srcId="{DE2D7070-9DA3-4C60-A203-26749CDBE444}" destId="{3DEA4223-A4E2-4B5A-A9CD-862480A50AEB}" srcOrd="1" destOrd="0" presId="urn:microsoft.com/office/officeart/2005/8/layout/process4"/>
    <dgm:cxn modelId="{2E13973C-A19F-4234-B840-C9082A01F737}" type="presParOf" srcId="{DE2D7070-9DA3-4C60-A203-26749CDBE444}" destId="{187BDEF7-AE16-4A13-B8C1-C8E18523E6F0}" srcOrd="2" destOrd="0" presId="urn:microsoft.com/office/officeart/2005/8/layout/process4"/>
    <dgm:cxn modelId="{B3F2911C-C06E-4EF2-8C8F-872E8F99844B}" type="presParOf" srcId="{A23E2C1B-1E14-4BC6-877C-48D60CA9384C}" destId="{5A319158-B371-4FB5-887E-6DEC63300BF9}" srcOrd="5" destOrd="0" presId="urn:microsoft.com/office/officeart/2005/8/layout/process4"/>
    <dgm:cxn modelId="{83CAFFB9-F069-4509-A9E3-DCD02458E593}" type="presParOf" srcId="{A23E2C1B-1E14-4BC6-877C-48D60CA9384C}" destId="{17506FD9-F00D-48B2-8597-AF82D961B103}" srcOrd="6" destOrd="0" presId="urn:microsoft.com/office/officeart/2005/8/layout/process4"/>
    <dgm:cxn modelId="{1AE42288-0081-4B17-AB6A-55CBB00BE953}" type="presParOf" srcId="{17506FD9-F00D-48B2-8597-AF82D961B103}" destId="{E3344986-1A8F-4041-9C32-660EEB23F1B0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10F4DD-F9BD-41E3-A4A7-F3DB36D1A09D}" type="datetimeFigureOut">
              <a:rPr lang="ru-RU" smtClean="0"/>
              <a:pPr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115923-5D19-4FA4-862E-D9F7E7682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помощи детям с нарушенным слухом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857760"/>
            <a:ext cx="6400800" cy="92869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Руденко  Ольга Николаевна </a:t>
            </a:r>
          </a:p>
          <a:p>
            <a:pPr algn="r"/>
            <a:r>
              <a:rPr lang="ru-RU" dirty="0" smtClean="0"/>
              <a:t>директор ГОУ ЯО «</a:t>
            </a:r>
            <a:r>
              <a:rPr lang="ru-RU" dirty="0" err="1" smtClean="0"/>
              <a:t>Рыбинская</a:t>
            </a:r>
            <a:r>
              <a:rPr lang="ru-RU" dirty="0" smtClean="0"/>
              <a:t> школа-интернат № 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интеграции детей с нарушенным слухом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Виды интеграции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Временная интеграция </a:t>
            </a:r>
          </a:p>
          <a:p>
            <a:r>
              <a:rPr lang="ru-RU" dirty="0" smtClean="0"/>
              <a:t>Частичная, или фрагментарная интеграция</a:t>
            </a:r>
          </a:p>
          <a:p>
            <a:r>
              <a:rPr lang="ru-RU" dirty="0" smtClean="0"/>
              <a:t>Комбинированная форма интеграции </a:t>
            </a:r>
          </a:p>
          <a:p>
            <a:r>
              <a:rPr lang="ru-RU" dirty="0" smtClean="0"/>
              <a:t>Полная интеграция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интеграции в массовое дошкольное учреждение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Высокий уровень общего и речевого развития ребенка</a:t>
            </a:r>
          </a:p>
          <a:p>
            <a:r>
              <a:rPr lang="ru-RU" dirty="0" smtClean="0"/>
              <a:t>Готовность дошкольного учреждения к работе с ребенком</a:t>
            </a:r>
          </a:p>
          <a:p>
            <a:r>
              <a:rPr lang="ru-RU" dirty="0" smtClean="0"/>
              <a:t>Активное участие родителей </a:t>
            </a:r>
          </a:p>
          <a:p>
            <a:r>
              <a:rPr lang="ru-RU" dirty="0" smtClean="0"/>
              <a:t>Регулярные занятия с сурдопедагогом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Условия инклюзивного образования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соответствующего образовательного пространства</a:t>
            </a:r>
          </a:p>
          <a:p>
            <a:r>
              <a:rPr lang="ru-RU" dirty="0" smtClean="0"/>
              <a:t>Создание программно-методического обеспечения</a:t>
            </a:r>
          </a:p>
          <a:p>
            <a:r>
              <a:rPr lang="ru-RU" dirty="0" smtClean="0"/>
              <a:t>Создание предметно-развивающей образовательной среды</a:t>
            </a:r>
          </a:p>
          <a:p>
            <a:r>
              <a:rPr lang="ru-RU" dirty="0" smtClean="0"/>
              <a:t>Создание дидактического обеспечения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sz="3200" dirty="0" err="1" smtClean="0"/>
              <a:t>Психолого-медико-педагогическое</a:t>
            </a:r>
            <a:r>
              <a:rPr lang="ru-RU" sz="3200" dirty="0" smtClean="0"/>
              <a:t> обследование детей с нарушениями слуха.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Система дошкольных образовательных учреждений для детей с нарушениями слуха. 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Проблема интеграции детей с проблемами слуха в </a:t>
            </a:r>
            <a:r>
              <a:rPr lang="ru-RU" sz="3200" dirty="0" err="1" smtClean="0"/>
              <a:t>общеразвивающие</a:t>
            </a:r>
            <a:r>
              <a:rPr lang="ru-RU" sz="3200" dirty="0" smtClean="0"/>
              <a:t> сады.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помощи детям с проблемами слуха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22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344986-1A8F-4041-9C32-660EEB23F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3344986-1A8F-4041-9C32-660EEB23F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3CC413-7F26-4380-9F3A-1D54F358A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63CC413-7F26-4380-9F3A-1D54F358A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BB5B60-67A1-46D0-B94A-62672E16E4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8DBB5B60-67A1-46D0-B94A-62672E16E4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EA4223-A4E2-4B5A-A9CD-862480A50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3DEA4223-A4E2-4B5A-A9CD-862480A50A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7BDEF7-AE16-4A13-B8C1-C8E18523E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187BDEF7-AE16-4A13-B8C1-C8E18523E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DBEF9-BB7C-4DB3-BF7E-49BDE9C2F0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832DBEF9-BB7C-4DB3-BF7E-49BDE9C2F0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2CE5F4-8706-4EB6-860F-ACDD662AF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7C2CE5F4-8706-4EB6-860F-ACDD662AF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Психолого-медико-педагогическое</a:t>
            </a:r>
            <a:r>
              <a:rPr lang="ru-RU" dirty="0" smtClean="0"/>
              <a:t> обследование детей с нарушениями слуха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214554"/>
            <a:ext cx="8643998" cy="40948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/>
              <a:t>Основные задачи работы ПМПК: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уточнение характера и причин нарушений слуха у ребенка;</a:t>
            </a:r>
          </a:p>
          <a:p>
            <a:r>
              <a:rPr lang="ru-RU" dirty="0" smtClean="0"/>
              <a:t>изучение индивидуальных особенностей психического развития ребенка;</a:t>
            </a:r>
          </a:p>
          <a:p>
            <a:r>
              <a:rPr lang="ru-RU" dirty="0" smtClean="0"/>
              <a:t> определение условий воспитания и обучения ребенка (в семье, в специальном дошкольном учреждении, в условиях интеграции в массовом дошкольном учреждении и др.);</a:t>
            </a:r>
          </a:p>
          <a:p>
            <a:r>
              <a:rPr lang="ru-RU" dirty="0" smtClean="0"/>
              <a:t> обоснование педагогического прогноза;</a:t>
            </a:r>
          </a:p>
          <a:p>
            <a:r>
              <a:rPr lang="ru-RU" dirty="0" smtClean="0"/>
              <a:t>контроль за воспитанием и обучением ребенка со сниженным слухом;</a:t>
            </a:r>
          </a:p>
          <a:p>
            <a:r>
              <a:rPr lang="ru-RU" dirty="0" smtClean="0"/>
              <a:t>подготовка рекомендаций для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Специалисты ПМПК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Врач-психиатр</a:t>
            </a:r>
          </a:p>
          <a:p>
            <a:r>
              <a:rPr lang="ru-RU" dirty="0" smtClean="0"/>
              <a:t>Учитель-дефектолог</a:t>
            </a:r>
          </a:p>
          <a:p>
            <a:r>
              <a:rPr lang="ru-RU" dirty="0" smtClean="0"/>
              <a:t>Учитель-сурдопедагог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Педиатр</a:t>
            </a:r>
          </a:p>
          <a:p>
            <a:r>
              <a:rPr lang="ru-RU" dirty="0" smtClean="0"/>
              <a:t>Невролог</a:t>
            </a:r>
          </a:p>
          <a:p>
            <a:r>
              <a:rPr lang="ru-RU" dirty="0" smtClean="0"/>
              <a:t>Социальный педагог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Документы, необходимые для проведения  обследования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Заявление или согласие родителей на проведение обследования</a:t>
            </a:r>
          </a:p>
          <a:p>
            <a:r>
              <a:rPr lang="ru-RU" dirty="0" smtClean="0"/>
              <a:t>Копия паспорта или свидетельства о рождении</a:t>
            </a:r>
          </a:p>
          <a:p>
            <a:r>
              <a:rPr lang="ru-RU" dirty="0" smtClean="0"/>
              <a:t>Направление на ПМПК</a:t>
            </a:r>
          </a:p>
          <a:p>
            <a:r>
              <a:rPr lang="ru-RU" dirty="0" smtClean="0"/>
              <a:t>Характеристика на ребенка из образовательного учреждения</a:t>
            </a:r>
          </a:p>
          <a:p>
            <a:r>
              <a:rPr lang="ru-RU" dirty="0" smtClean="0"/>
              <a:t>Выписка из истории развития ребенка</a:t>
            </a:r>
          </a:p>
          <a:p>
            <a:r>
              <a:rPr lang="ru-RU" dirty="0" smtClean="0"/>
              <a:t>Заключение </a:t>
            </a:r>
            <a:r>
              <a:rPr lang="ru-RU" dirty="0" err="1" smtClean="0"/>
              <a:t>сурдолога</a:t>
            </a:r>
            <a:endParaRPr lang="ru-RU" dirty="0" smtClean="0"/>
          </a:p>
          <a:p>
            <a:r>
              <a:rPr lang="ru-RU" dirty="0" smtClean="0"/>
              <a:t>Результаты продуктивной деятельности ребенка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дошкольных образовательных учреждений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Детский сад компенсирующего вида для детей с проблемами слуха</a:t>
            </a:r>
          </a:p>
          <a:p>
            <a:r>
              <a:rPr lang="ru-RU" dirty="0" smtClean="0"/>
              <a:t>Детские сады комбинированного вида</a:t>
            </a:r>
          </a:p>
          <a:p>
            <a:r>
              <a:rPr lang="ru-RU" dirty="0" smtClean="0"/>
              <a:t>Дошкольные группы, отделения в специальных (коррекционных) школах, школах-интернатах для детей с нарушенным слухом</a:t>
            </a:r>
          </a:p>
          <a:p>
            <a:r>
              <a:rPr lang="ru-RU" dirty="0" smtClean="0"/>
              <a:t>Учреждения для детей дошкольного и младшего школьного возраста «начальная школа — детский сад» компенсирующего вида для детей с нарушенным слухом</a:t>
            </a:r>
          </a:p>
          <a:p>
            <a:r>
              <a:rPr lang="ru-RU" dirty="0" err="1" smtClean="0"/>
              <a:t>Сурдологические</a:t>
            </a:r>
            <a:r>
              <a:rPr lang="ru-RU" dirty="0" smtClean="0"/>
              <a:t> центры и кабинеты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Критерии комплектования групп для детей с нарушенным слухом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Учет состояния слуха и речи ребенка</a:t>
            </a:r>
          </a:p>
          <a:p>
            <a:r>
              <a:rPr lang="ru-RU" dirty="0" smtClean="0"/>
              <a:t>Учет возраста ребенка со сниженным слухом</a:t>
            </a:r>
          </a:p>
          <a:p>
            <a:r>
              <a:rPr lang="ru-RU" dirty="0" smtClean="0"/>
              <a:t>Учет имеющихся сложных недостатков в развитии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Интеграция</a:t>
            </a:r>
            <a:r>
              <a:rPr lang="ru-RU" dirty="0" smtClean="0"/>
              <a:t> (от лат. </a:t>
            </a:r>
            <a:r>
              <a:rPr lang="ru-RU" dirty="0" err="1" smtClean="0"/>
              <a:t>integratio</a:t>
            </a:r>
            <a:r>
              <a:rPr lang="ru-RU" dirty="0" smtClean="0"/>
              <a:t> — соединение) — процесс развития, результатом которого является достижение единства и целостности внутри системы, основанной на взаимозависимости отдельных специализированных элементов.</a:t>
            </a:r>
          </a:p>
          <a:p>
            <a:pPr>
              <a:buNone/>
            </a:pPr>
            <a:r>
              <a:rPr lang="ru-RU" b="1" dirty="0" smtClean="0"/>
              <a:t>Инклюзия</a:t>
            </a:r>
            <a:r>
              <a:rPr lang="ru-RU" dirty="0" smtClean="0"/>
              <a:t> (калька с англ. </a:t>
            </a:r>
            <a:r>
              <a:rPr lang="ru-RU" dirty="0" err="1" smtClean="0"/>
              <a:t>inclusion</a:t>
            </a:r>
            <a:r>
              <a:rPr lang="ru-RU" dirty="0" smtClean="0"/>
              <a:t>) — включение, добавление, прибавление, присоединение. </a:t>
            </a:r>
          </a:p>
          <a:p>
            <a:pPr>
              <a:buNone/>
            </a:pPr>
            <a:r>
              <a:rPr lang="ru-RU" dirty="0" smtClean="0"/>
              <a:t>Интеграция — процесс двусторонний, симметричный; инклюзия — однонаправленный, асимметричный.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</TotalTime>
  <Words>411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Этапы помощи детям с нарушенным слухом </vt:lpstr>
      <vt:lpstr>Слайд 2</vt:lpstr>
      <vt:lpstr>Этапы помощи детям с проблемами слуха</vt:lpstr>
      <vt:lpstr>Психолого-медико-педагогическое обследование детей с нарушениями слуха </vt:lpstr>
      <vt:lpstr>Специалисты ПМПК</vt:lpstr>
      <vt:lpstr>Документы, необходимые для проведения  обследования</vt:lpstr>
      <vt:lpstr>Система дошкольных образовательных учреждений </vt:lpstr>
      <vt:lpstr>Критерии комплектования групп для детей с нарушенным слухом</vt:lpstr>
      <vt:lpstr>Слайд 9</vt:lpstr>
      <vt:lpstr>Проблема интеграции детей с нарушенным слухом</vt:lpstr>
      <vt:lpstr>Условия интеграции в массовое дошкольное учреждение</vt:lpstr>
      <vt:lpstr>Условия инклюзивного образования детей с ОВЗ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Психолого-медико-педагогическое обследование детей с нарушениями слуха</dc:title>
  <dc:creator>User</dc:creator>
  <cp:lastModifiedBy>Директор</cp:lastModifiedBy>
  <cp:revision>29</cp:revision>
  <dcterms:created xsi:type="dcterms:W3CDTF">2015-10-15T16:18:50Z</dcterms:created>
  <dcterms:modified xsi:type="dcterms:W3CDTF">2021-10-21T06:28:16Z</dcterms:modified>
</cp:coreProperties>
</file>